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  <p:sldMasterId id="2147483815" r:id="rId2"/>
  </p:sldMasterIdLst>
  <p:notesMasterIdLst>
    <p:notesMasterId r:id="rId4"/>
  </p:notesMasterIdLst>
  <p:handoutMasterIdLst>
    <p:handoutMasterId r:id="rId5"/>
  </p:handoutMasterIdLst>
  <p:sldIdLst>
    <p:sldId id="593" r:id="rId3"/>
  </p:sldIdLst>
  <p:sldSz cx="9144000" cy="6858000" type="screen4x3"/>
  <p:notesSz cx="6797675" cy="9926638"/>
  <p:custShowLst>
    <p:custShow name="自訂放映 1" id="0">
      <p:sldLst/>
    </p:custShow>
  </p:custShowLst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25FF"/>
    <a:srgbClr val="214365"/>
    <a:srgbClr val="6196CB"/>
    <a:srgbClr val="2C5884"/>
    <a:srgbClr val="336699"/>
    <a:srgbClr val="4200A2"/>
    <a:srgbClr val="9B57FF"/>
    <a:srgbClr val="FFCA21"/>
    <a:srgbClr val="00B0F0"/>
    <a:srgbClr val="8FE2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90" autoAdjust="0"/>
    <p:restoredTop sz="99854" autoAdjust="0"/>
  </p:normalViewPr>
  <p:slideViewPr>
    <p:cSldViewPr>
      <p:cViewPr>
        <p:scale>
          <a:sx n="80" d="100"/>
          <a:sy n="80" d="100"/>
        </p:scale>
        <p:origin x="-1020" y="-61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2265485-2F6E-4F71-832F-48EB8CB9E4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4187261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2C78091-5C83-4458-9BAA-9DCE90DDEE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2317834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92257" name="Photo Editor 影像" r:id="rId3" imgW="10631384" imgH="1228571" progId="">
              <p:embed/>
            </p:oleObj>
          </a:graphicData>
        </a:graphic>
      </p:graphicFrame>
      <p:pic>
        <p:nvPicPr>
          <p:cNvPr id="5" name="Picture 14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0" y="6692900"/>
            <a:ext cx="936625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30000"/>
              </a:spcBef>
              <a:defRPr/>
            </a:pPr>
            <a:r>
              <a:rPr kumimoji="0" lang="en-US" altLang="zh-TW" sz="700" smtClean="0">
                <a:solidFill>
                  <a:schemeClr val="bg1"/>
                </a:solidFill>
              </a:rPr>
              <a:t>© 2012 TSMC, Ltd</a:t>
            </a:r>
            <a:endParaRPr lang="en-US" altLang="zh-TW" sz="700" smtClean="0">
              <a:solidFill>
                <a:schemeClr val="bg1"/>
              </a:solidFill>
            </a:endParaRPr>
          </a:p>
        </p:txBody>
      </p:sp>
      <p:pic>
        <p:nvPicPr>
          <p:cNvPr id="7" name="Picture 5" descr="t1"/>
          <p:cNvPicPr>
            <a:picLocks noChangeAspect="1" noChangeArrowheads="1"/>
          </p:cNvPicPr>
          <p:nvPr/>
        </p:nvPicPr>
        <p:blipFill>
          <a:blip r:embed="rId5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188325" y="666750"/>
            <a:ext cx="919163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en-US" altLang="zh-TW" sz="800" smtClean="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9" name="Picture 7" descr="logo_blac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486650" cy="1304925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en-US" altLang="zh-TW" noProof="0" smtClean="0"/>
              <a:t>Headline Title Goes Here </a:t>
            </a:r>
            <a:br>
              <a:rPr lang="en-US" altLang="zh-TW" noProof="0" smtClean="0"/>
            </a:br>
            <a:r>
              <a:rPr lang="en-US" altLang="zh-TW" noProof="0" smtClean="0"/>
              <a:t>(Arial 36)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19150" y="3962400"/>
            <a:ext cx="7486650" cy="6096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TW" noProof="0" smtClean="0"/>
              <a:t>Headline Title Goes Here (Arial 28)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05600" y="271463"/>
            <a:ext cx="2057400" cy="559593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1813" y="271463"/>
            <a:ext cx="6021387" cy="55959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93281" name="Photo Editor 影像" r:id="rId3" imgW="10631384" imgH="1228571" progId="">
              <p:embed/>
            </p:oleObj>
          </a:graphicData>
        </a:graphic>
      </p:graphicFrame>
      <p:pic>
        <p:nvPicPr>
          <p:cNvPr id="5" name="Picture 14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0" y="6692900"/>
            <a:ext cx="936625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30000"/>
              </a:spcBef>
              <a:defRPr/>
            </a:pPr>
            <a:r>
              <a:rPr kumimoji="0" lang="en-US" altLang="zh-TW" sz="700" smtClean="0">
                <a:solidFill>
                  <a:prstClr val="white"/>
                </a:solidFill>
              </a:rPr>
              <a:t>© 2012 TSMC, Ltd</a:t>
            </a:r>
            <a:endParaRPr lang="en-US" altLang="zh-TW" sz="700" smtClean="0">
              <a:solidFill>
                <a:prstClr val="white"/>
              </a:solidFill>
            </a:endParaRPr>
          </a:p>
        </p:txBody>
      </p:sp>
      <p:pic>
        <p:nvPicPr>
          <p:cNvPr id="7" name="Picture 5" descr="t1"/>
          <p:cNvPicPr>
            <a:picLocks noChangeAspect="1" noChangeArrowheads="1"/>
          </p:cNvPicPr>
          <p:nvPr/>
        </p:nvPicPr>
        <p:blipFill>
          <a:blip r:embed="rId5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188325" y="666750"/>
            <a:ext cx="919163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en-US" altLang="zh-TW" sz="800" smtClean="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9" name="Picture 7" descr="logo_blac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486650" cy="1304925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en-US" altLang="zh-TW" noProof="0" smtClean="0"/>
              <a:t>Headline Title Goes Here </a:t>
            </a:r>
            <a:br>
              <a:rPr lang="en-US" altLang="zh-TW" noProof="0" smtClean="0"/>
            </a:br>
            <a:r>
              <a:rPr lang="en-US" altLang="zh-TW" noProof="0" smtClean="0"/>
              <a:t>(Arial 36)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19150" y="3962400"/>
            <a:ext cx="7486650" cy="6096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TW" noProof="0" smtClean="0"/>
              <a:t>Headline Title Goes Here (Arial 28)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05600" y="271463"/>
            <a:ext cx="2057400" cy="559593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1813" y="271463"/>
            <a:ext cx="6021387" cy="55959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3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1121" name="Photo Editor 影像" r:id="rId14" imgW="10631384" imgH="1228571" progId="">
              <p:embed/>
            </p:oleObj>
          </a:graphicData>
        </a:graphic>
      </p:graphicFrame>
      <p:pic>
        <p:nvPicPr>
          <p:cNvPr id="1027" name="Picture 15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12"/>
          <p:cNvSpPr txBox="1">
            <a:spLocks noChangeArrowheads="1"/>
          </p:cNvSpPr>
          <p:nvPr userDrawn="1"/>
        </p:nvSpPr>
        <p:spPr bwMode="auto">
          <a:xfrm>
            <a:off x="0" y="6692900"/>
            <a:ext cx="936625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30000"/>
              </a:spcBef>
              <a:defRPr/>
            </a:pPr>
            <a:r>
              <a:rPr kumimoji="0" lang="en-US" altLang="zh-TW" sz="700" smtClean="0">
                <a:solidFill>
                  <a:schemeClr val="bg1"/>
                </a:solidFill>
              </a:rPr>
              <a:t>© 2012 TSMC, Ltd</a:t>
            </a:r>
            <a:endParaRPr lang="en-US" altLang="zh-TW" sz="700" smtClean="0">
              <a:solidFill>
                <a:schemeClr val="bg1"/>
              </a:solidFill>
            </a:endParaRPr>
          </a:p>
        </p:txBody>
      </p:sp>
      <p:pic>
        <p:nvPicPr>
          <p:cNvPr id="1029" name="Picture 3" descr="t1"/>
          <p:cNvPicPr>
            <a:picLocks noChangeAspect="1" noChangeArrowheads="1"/>
          </p:cNvPicPr>
          <p:nvPr/>
        </p:nvPicPr>
        <p:blipFill>
          <a:blip r:embed="rId16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4"/>
          <p:cNvSpPr txBox="1">
            <a:spLocks noChangeArrowheads="1"/>
          </p:cNvSpPr>
          <p:nvPr/>
        </p:nvSpPr>
        <p:spPr bwMode="auto">
          <a:xfrm>
            <a:off x="8194675" y="666750"/>
            <a:ext cx="919163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en-US" altLang="zh-TW" sz="800" smtClean="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1031" name="Picture 5" descr="logo_black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271463"/>
            <a:ext cx="82311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Headline Title Goes Here (Arial 32)</a:t>
            </a:r>
          </a:p>
        </p:txBody>
      </p:sp>
      <p:sp>
        <p:nvSpPr>
          <p:cNvPr id="103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</p:txBody>
      </p:sp>
      <p:sp>
        <p:nvSpPr>
          <p:cNvPr id="1034" name="Text Box 13"/>
          <p:cNvSpPr txBox="1">
            <a:spLocks noChangeArrowheads="1"/>
          </p:cNvSpPr>
          <p:nvPr userDrawn="1"/>
        </p:nvSpPr>
        <p:spPr bwMode="auto">
          <a:xfrm>
            <a:off x="61913" y="50800"/>
            <a:ext cx="3698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defRPr/>
            </a:pPr>
            <a:fld id="{896485C4-F91F-4483-911E-56F5A2F9DA58}" type="slidenum">
              <a:rPr kumimoji="0" lang="en-US" altLang="zh-TW" sz="1200" smtClean="0">
                <a:solidFill>
                  <a:schemeClr val="bg1"/>
                </a:solidFill>
              </a:rPr>
              <a:pPr eaLnBrk="1" hangingPunct="1">
                <a:spcBef>
                  <a:spcPct val="30000"/>
                </a:spcBef>
                <a:defRPr/>
              </a:pPr>
              <a:t>‹#›</a:t>
            </a:fld>
            <a:endParaRPr kumimoji="0" lang="en-US" altLang="zh-TW" sz="1200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Font typeface="Wingdings" pitchFamily="2" charset="2"/>
        <a:buChar char=""/>
        <a:defRPr kumimoji="1"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n"/>
        <a:defRPr kumimoji="1" sz="20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v"/>
        <a:defRPr kumimoji="1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1"/>
          <p:cNvGraphicFramePr>
            <a:graphicFrameLocks noChangeAspect="1"/>
          </p:cNvGraphicFramePr>
          <p:nvPr/>
        </p:nvGraphicFramePr>
        <p:xfrm>
          <a:off x="0" y="5800725"/>
          <a:ext cx="9144000" cy="1057275"/>
        </p:xfrm>
        <a:graphic>
          <a:graphicData uri="http://schemas.openxmlformats.org/presentationml/2006/ole">
            <p:oleObj spid="_x0000_s3169" name="Photo Editor 影像" r:id="rId14" imgW="10631384" imgH="1228571" progId="">
              <p:embed/>
            </p:oleObj>
          </a:graphicData>
        </a:graphic>
      </p:graphicFrame>
      <p:pic>
        <p:nvPicPr>
          <p:cNvPr id="3075" name="Picture 15" descr="C:\Documents and Settings\Administrator\桌面\image7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5800725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12"/>
          <p:cNvSpPr txBox="1">
            <a:spLocks noChangeArrowheads="1"/>
          </p:cNvSpPr>
          <p:nvPr userDrawn="1"/>
        </p:nvSpPr>
        <p:spPr bwMode="auto">
          <a:xfrm>
            <a:off x="0" y="6692900"/>
            <a:ext cx="936625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30000"/>
              </a:spcBef>
              <a:defRPr/>
            </a:pPr>
            <a:r>
              <a:rPr kumimoji="0" lang="en-US" altLang="zh-TW" sz="700" smtClean="0">
                <a:solidFill>
                  <a:prstClr val="white"/>
                </a:solidFill>
              </a:rPr>
              <a:t>© 2012 TSMC, Ltd</a:t>
            </a:r>
            <a:endParaRPr lang="en-US" altLang="zh-TW" sz="700" smtClean="0">
              <a:solidFill>
                <a:prstClr val="white"/>
              </a:solidFill>
            </a:endParaRPr>
          </a:p>
        </p:txBody>
      </p:sp>
      <p:pic>
        <p:nvPicPr>
          <p:cNvPr id="3077" name="Picture 3" descr="t1"/>
          <p:cNvPicPr>
            <a:picLocks noChangeAspect="1" noChangeArrowheads="1"/>
          </p:cNvPicPr>
          <p:nvPr/>
        </p:nvPicPr>
        <p:blipFill>
          <a:blip r:embed="rId16" cstate="print">
            <a:lum bright="6000"/>
          </a:blip>
          <a:srcRect/>
          <a:stretch>
            <a:fillRect/>
          </a:stretch>
        </p:blipFill>
        <p:spPr bwMode="auto">
          <a:xfrm>
            <a:off x="3175" y="0"/>
            <a:ext cx="91408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4"/>
          <p:cNvSpPr txBox="1">
            <a:spLocks noChangeArrowheads="1"/>
          </p:cNvSpPr>
          <p:nvPr/>
        </p:nvSpPr>
        <p:spPr bwMode="auto">
          <a:xfrm>
            <a:off x="8194675" y="666750"/>
            <a:ext cx="919163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defRPr/>
            </a:pPr>
            <a:r>
              <a:rPr lang="en-US" altLang="zh-TW" sz="800" smtClean="0">
                <a:solidFill>
                  <a:srgbClr val="808080"/>
                </a:solidFill>
              </a:rPr>
              <a:t>TSMC Property</a:t>
            </a:r>
          </a:p>
        </p:txBody>
      </p:sp>
      <p:pic>
        <p:nvPicPr>
          <p:cNvPr id="3079" name="Picture 5" descr="logo_black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243888" y="60325"/>
            <a:ext cx="8350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271463"/>
            <a:ext cx="82311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Headline Title Goes Here (Arial 32)</a:t>
            </a:r>
          </a:p>
        </p:txBody>
      </p:sp>
      <p:sp>
        <p:nvSpPr>
          <p:cNvPr id="3081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  <a:p>
            <a:pPr lvl="0"/>
            <a:r>
              <a:rPr lang="en-US" altLang="zh-TW" smtClean="0"/>
              <a:t>Bullet point 1 will be here (Arial 24)</a:t>
            </a:r>
          </a:p>
          <a:p>
            <a:pPr lvl="1"/>
            <a:r>
              <a:rPr lang="en-US" altLang="zh-TW" smtClean="0"/>
              <a:t>Bullet point goes here (Arial 20)</a:t>
            </a:r>
          </a:p>
          <a:p>
            <a:pPr lvl="2"/>
            <a:r>
              <a:rPr lang="en-US" altLang="zh-TW" smtClean="0"/>
              <a:t>Bullet point goes in here (Arial 18)</a:t>
            </a:r>
          </a:p>
          <a:p>
            <a:pPr lvl="3"/>
            <a:r>
              <a:rPr lang="en-US" altLang="zh-TW" smtClean="0"/>
              <a:t>Bullet point goes here (Arial 18)</a:t>
            </a:r>
          </a:p>
        </p:txBody>
      </p:sp>
      <p:sp>
        <p:nvSpPr>
          <p:cNvPr id="1034" name="Text Box 13"/>
          <p:cNvSpPr txBox="1">
            <a:spLocks noChangeArrowheads="1"/>
          </p:cNvSpPr>
          <p:nvPr userDrawn="1"/>
        </p:nvSpPr>
        <p:spPr bwMode="auto">
          <a:xfrm>
            <a:off x="61913" y="50800"/>
            <a:ext cx="3698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30000"/>
              </a:spcBef>
              <a:defRPr/>
            </a:pPr>
            <a:fld id="{5C44F978-D675-4C43-ADAE-3034D965C5C5}" type="slidenum">
              <a:rPr kumimoji="0" lang="en-US" altLang="zh-TW" sz="1200" smtClean="0">
                <a:solidFill>
                  <a:prstClr val="white"/>
                </a:solidFill>
              </a:rPr>
              <a:pPr eaLnBrk="1" hangingPunct="1">
                <a:spcBef>
                  <a:spcPct val="30000"/>
                </a:spcBef>
                <a:defRPr/>
              </a:pPr>
              <a:t>‹#›</a:t>
            </a:fld>
            <a:endParaRPr kumimoji="0" lang="en-US" altLang="zh-TW" sz="1200" smtClean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Minion Pro SmBd" pitchFamily="18" charset="0"/>
          <a:ea typeface="華康儷粗宋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Font typeface="Wingdings" pitchFamily="2" charset="2"/>
        <a:buChar char=""/>
        <a:defRPr kumimoji="1"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n"/>
        <a:defRPr kumimoji="1" sz="20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v"/>
        <a:defRPr kumimoji="1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SzPct val="80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3810000" cy="838200"/>
          </a:xfrm>
        </p:spPr>
        <p:txBody>
          <a:bodyPr/>
          <a:lstStyle/>
          <a:p>
            <a:r>
              <a:rPr lang="en-US" altLang="zh-TW"/>
              <a:t>Personal Profile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7467600" cy="4343400"/>
          </a:xfrm>
        </p:spPr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名稱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謝慧杰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學歷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國立中央大學電機系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(73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級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lvl="1">
              <a:buFont typeface="Wingdings" pitchFamily="2" charset="2"/>
              <a:buNone/>
            </a:pPr>
            <a:r>
              <a:rPr lang="en-US" altLang="zh-TW" dirty="0">
                <a:ea typeface="標楷體" pitchFamily="65" charset="-120"/>
              </a:rPr>
              <a:t>        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cs typeface="+mn-cs"/>
              </a:rPr>
              <a:t>美國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  <a:cs typeface="+mn-cs"/>
              </a:rPr>
              <a:t>密蘇里大學電機與電腦工程碩士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職稱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資訊科技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(IT)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副處長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台積電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負責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台積電</a:t>
            </a:r>
            <a:r>
              <a:rPr lang="en-US" altLang="zh-TW" smtClean="0">
                <a:latin typeface="微軟正黑體" pitchFamily="34" charset="-120"/>
                <a:ea typeface="微軟正黑體" pitchFamily="34" charset="-120"/>
              </a:rPr>
              <a:t>RD/300mm </a:t>
            </a:r>
            <a:r>
              <a:rPr lang="en-US" altLang="zh-TW" dirty="0" err="1">
                <a:latin typeface="微軟正黑體" pitchFamily="34" charset="-120"/>
                <a:ea typeface="微軟正黑體" pitchFamily="34" charset="-120"/>
              </a:rPr>
              <a:t>Fab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工程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製造資訊系統與工廠自動化系統之設計研發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20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年以上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IT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相關工作經驗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獲頒科學園區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2007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傑出資訊經理楷模</a:t>
            </a:r>
          </a:p>
        </p:txBody>
      </p:sp>
      <p:pic>
        <p:nvPicPr>
          <p:cNvPr id="3076" name="Picture 4" descr="http://ep.tsmc.com.tw/PeopleFinder/photo2/014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609600"/>
            <a:ext cx="1314450" cy="160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8814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pared_by_Ted Chiang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inion Pro SmBd + 華康儷粗宋">
      <a:majorFont>
        <a:latin typeface="Minion Pro SmBd"/>
        <a:ea typeface="華康儷粗宋"/>
        <a:cs typeface=""/>
      </a:majorFont>
      <a:minorFont>
        <a:latin typeface="Arial"/>
        <a:ea typeface="華康儷粗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Prepared_by_Ted Chia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pared_by_Ted Chia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pared_by_Ted Chiang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inion Pro SmBd + 華康儷粗宋">
      <a:majorFont>
        <a:latin typeface="Minion Pro SmBd"/>
        <a:ea typeface="華康儷粗宋"/>
        <a:cs typeface=""/>
      </a:majorFont>
      <a:minorFont>
        <a:latin typeface="Arial"/>
        <a:ea typeface="華康儷粗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Prepared_by_Ted Chia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pared_by_Ted Chia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pared_by_Ted Chia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D:\Mgmt Form\Prepared_by_Ted Chiang.ppt</Template>
  <TotalTime>44336</TotalTime>
  <Words>68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8" baseType="variant">
      <vt:variant>
        <vt:lpstr>佈景主題</vt:lpstr>
      </vt:variant>
      <vt:variant>
        <vt:i4>2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  <vt:variant>
        <vt:lpstr>自訂放映</vt:lpstr>
      </vt:variant>
      <vt:variant>
        <vt:i4>1</vt:i4>
      </vt:variant>
    </vt:vector>
  </HeadingPairs>
  <TitlesOfParts>
    <vt:vector size="5" baseType="lpstr">
      <vt:lpstr>Prepared_by_Ted Chiang</vt:lpstr>
      <vt:lpstr>1_Prepared_by_Ted Chiang</vt:lpstr>
      <vt:lpstr>Photo Editor 影像</vt:lpstr>
      <vt:lpstr>Personal Profile</vt:lpstr>
      <vt:lpstr>自訂放映 1</vt:lpstr>
    </vt:vector>
  </TitlesOfParts>
  <Company>TSMC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CWKANGD</dc:creator>
  <cp:lastModifiedBy>USER-PC</cp:lastModifiedBy>
  <cp:revision>766</cp:revision>
  <cp:lastPrinted>2013-02-21T02:38:46Z</cp:lastPrinted>
  <dcterms:created xsi:type="dcterms:W3CDTF">2003-07-07T04:48:03Z</dcterms:created>
  <dcterms:modified xsi:type="dcterms:W3CDTF">2014-03-05T05:36:29Z</dcterms:modified>
</cp:coreProperties>
</file>