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602700" cy="32404050"/>
  <p:notesSz cx="6858000" cy="9144000"/>
  <p:defaultTextStyle>
    <a:defPPr>
      <a:defRPr lang="zh-CN"/>
    </a:defPPr>
    <a:lvl1pPr marL="0" algn="l" defTabSz="3086100" rtl="0" eaLnBrk="1" latinLnBrk="0" hangingPunct="1">
      <a:defRPr sz="6100" kern="1200">
        <a:solidFill>
          <a:schemeClr val="tx1"/>
        </a:solidFill>
        <a:latin typeface="+mn-lt"/>
        <a:ea typeface="+mn-ea"/>
        <a:cs typeface="+mn-cs"/>
      </a:defRPr>
    </a:lvl1pPr>
    <a:lvl2pPr marL="1543050" algn="l" defTabSz="3086100" rtl="0" eaLnBrk="1" latinLnBrk="0" hangingPunct="1">
      <a:defRPr sz="6100" kern="1200">
        <a:solidFill>
          <a:schemeClr val="tx1"/>
        </a:solidFill>
        <a:latin typeface="+mn-lt"/>
        <a:ea typeface="+mn-ea"/>
        <a:cs typeface="+mn-cs"/>
      </a:defRPr>
    </a:lvl2pPr>
    <a:lvl3pPr marL="3086100" algn="l" defTabSz="3086100" rtl="0" eaLnBrk="1" latinLnBrk="0" hangingPunct="1">
      <a:defRPr sz="6100" kern="1200">
        <a:solidFill>
          <a:schemeClr val="tx1"/>
        </a:solidFill>
        <a:latin typeface="+mn-lt"/>
        <a:ea typeface="+mn-ea"/>
        <a:cs typeface="+mn-cs"/>
      </a:defRPr>
    </a:lvl3pPr>
    <a:lvl4pPr marL="4629150" algn="l" defTabSz="3086100" rtl="0" eaLnBrk="1" latinLnBrk="0" hangingPunct="1">
      <a:defRPr sz="6100" kern="1200">
        <a:solidFill>
          <a:schemeClr val="tx1"/>
        </a:solidFill>
        <a:latin typeface="+mn-lt"/>
        <a:ea typeface="+mn-ea"/>
        <a:cs typeface="+mn-cs"/>
      </a:defRPr>
    </a:lvl4pPr>
    <a:lvl5pPr marL="6172200" algn="l" defTabSz="3086100" rtl="0" eaLnBrk="1" latinLnBrk="0" hangingPunct="1">
      <a:defRPr sz="6100" kern="1200">
        <a:solidFill>
          <a:schemeClr val="tx1"/>
        </a:solidFill>
        <a:latin typeface="+mn-lt"/>
        <a:ea typeface="+mn-ea"/>
        <a:cs typeface="+mn-cs"/>
      </a:defRPr>
    </a:lvl5pPr>
    <a:lvl6pPr marL="7715250" algn="l" defTabSz="3086100" rtl="0" eaLnBrk="1" latinLnBrk="0" hangingPunct="1">
      <a:defRPr sz="6100" kern="1200">
        <a:solidFill>
          <a:schemeClr val="tx1"/>
        </a:solidFill>
        <a:latin typeface="+mn-lt"/>
        <a:ea typeface="+mn-ea"/>
        <a:cs typeface="+mn-cs"/>
      </a:defRPr>
    </a:lvl6pPr>
    <a:lvl7pPr marL="9258300" algn="l" defTabSz="3086100" rtl="0" eaLnBrk="1" latinLnBrk="0" hangingPunct="1">
      <a:defRPr sz="6100" kern="1200">
        <a:solidFill>
          <a:schemeClr val="tx1"/>
        </a:solidFill>
        <a:latin typeface="+mn-lt"/>
        <a:ea typeface="+mn-ea"/>
        <a:cs typeface="+mn-cs"/>
      </a:defRPr>
    </a:lvl7pPr>
    <a:lvl8pPr marL="10801350" algn="l" defTabSz="3086100" rtl="0" eaLnBrk="1" latinLnBrk="0" hangingPunct="1">
      <a:defRPr sz="6100" kern="1200">
        <a:solidFill>
          <a:schemeClr val="tx1"/>
        </a:solidFill>
        <a:latin typeface="+mn-lt"/>
        <a:ea typeface="+mn-ea"/>
        <a:cs typeface="+mn-cs"/>
      </a:defRPr>
    </a:lvl8pPr>
    <a:lvl9pPr marL="12344400" algn="l" defTabSz="3086100" rtl="0" eaLnBrk="1" latinLnBrk="0" hangingPunct="1">
      <a:defRPr sz="6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1044" y="1512"/>
      </p:cViewPr>
      <p:guideLst>
        <p:guide orient="horz" pos="10206"/>
        <p:guide pos="6804"/>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20203" y="10066261"/>
            <a:ext cx="18362295" cy="6945868"/>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3240405" y="18362295"/>
            <a:ext cx="15121890" cy="8281035"/>
          </a:xfrm>
        </p:spPr>
        <p:txBody>
          <a:bodyPr/>
          <a:lstStyle>
            <a:lvl1pPr marL="0" indent="0" algn="ctr">
              <a:buNone/>
              <a:defRPr>
                <a:solidFill>
                  <a:schemeClr val="tx1">
                    <a:tint val="75000"/>
                  </a:schemeClr>
                </a:solidFill>
              </a:defRPr>
            </a:lvl1pPr>
            <a:lvl2pPr marL="1543050" indent="0" algn="ctr">
              <a:buNone/>
              <a:defRPr>
                <a:solidFill>
                  <a:schemeClr val="tx1">
                    <a:tint val="75000"/>
                  </a:schemeClr>
                </a:solidFill>
              </a:defRPr>
            </a:lvl2pPr>
            <a:lvl3pPr marL="3086100" indent="0" algn="ctr">
              <a:buNone/>
              <a:defRPr>
                <a:solidFill>
                  <a:schemeClr val="tx1">
                    <a:tint val="75000"/>
                  </a:schemeClr>
                </a:solidFill>
              </a:defRPr>
            </a:lvl3pPr>
            <a:lvl4pPr marL="4629150" indent="0" algn="ctr">
              <a:buNone/>
              <a:defRPr>
                <a:solidFill>
                  <a:schemeClr val="tx1">
                    <a:tint val="75000"/>
                  </a:schemeClr>
                </a:solidFill>
              </a:defRPr>
            </a:lvl4pPr>
            <a:lvl5pPr marL="6172200" indent="0" algn="ctr">
              <a:buNone/>
              <a:defRPr>
                <a:solidFill>
                  <a:schemeClr val="tx1">
                    <a:tint val="75000"/>
                  </a:schemeClr>
                </a:solidFill>
              </a:defRPr>
            </a:lvl5pPr>
            <a:lvl6pPr marL="7715250" indent="0" algn="ctr">
              <a:buNone/>
              <a:defRPr>
                <a:solidFill>
                  <a:schemeClr val="tx1">
                    <a:tint val="75000"/>
                  </a:schemeClr>
                </a:solidFill>
              </a:defRPr>
            </a:lvl6pPr>
            <a:lvl7pPr marL="9258300" indent="0" algn="ctr">
              <a:buNone/>
              <a:defRPr>
                <a:solidFill>
                  <a:schemeClr val="tx1">
                    <a:tint val="75000"/>
                  </a:schemeClr>
                </a:solidFill>
              </a:defRPr>
            </a:lvl7pPr>
            <a:lvl8pPr marL="10801350" indent="0" algn="ctr">
              <a:buNone/>
              <a:defRPr>
                <a:solidFill>
                  <a:schemeClr val="tx1">
                    <a:tint val="75000"/>
                  </a:schemeClr>
                </a:solidFill>
              </a:defRPr>
            </a:lvl8pPr>
            <a:lvl9pPr marL="123444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661957" y="1297667"/>
            <a:ext cx="4860608" cy="27648456"/>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080135" y="1297667"/>
            <a:ext cx="14221778" cy="27648456"/>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706464" y="20822605"/>
            <a:ext cx="18362295" cy="6435804"/>
          </a:xfrm>
        </p:spPr>
        <p:txBody>
          <a:bodyPr anchor="t"/>
          <a:lstStyle>
            <a:lvl1pPr algn="l">
              <a:defRPr sz="135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706464" y="13734221"/>
            <a:ext cx="18362295" cy="7088384"/>
          </a:xfrm>
        </p:spPr>
        <p:txBody>
          <a:bodyPr anchor="b"/>
          <a:lstStyle>
            <a:lvl1pPr marL="0" indent="0">
              <a:buNone/>
              <a:defRPr sz="6800">
                <a:solidFill>
                  <a:schemeClr val="tx1">
                    <a:tint val="75000"/>
                  </a:schemeClr>
                </a:solidFill>
              </a:defRPr>
            </a:lvl1pPr>
            <a:lvl2pPr marL="1543050" indent="0">
              <a:buNone/>
              <a:defRPr sz="6100">
                <a:solidFill>
                  <a:schemeClr val="tx1">
                    <a:tint val="75000"/>
                  </a:schemeClr>
                </a:solidFill>
              </a:defRPr>
            </a:lvl2pPr>
            <a:lvl3pPr marL="3086100" indent="0">
              <a:buNone/>
              <a:defRPr sz="5400">
                <a:solidFill>
                  <a:schemeClr val="tx1">
                    <a:tint val="75000"/>
                  </a:schemeClr>
                </a:solidFill>
              </a:defRPr>
            </a:lvl3pPr>
            <a:lvl4pPr marL="4629150" indent="0">
              <a:buNone/>
              <a:defRPr sz="4700">
                <a:solidFill>
                  <a:schemeClr val="tx1">
                    <a:tint val="75000"/>
                  </a:schemeClr>
                </a:solidFill>
              </a:defRPr>
            </a:lvl4pPr>
            <a:lvl5pPr marL="6172200" indent="0">
              <a:buNone/>
              <a:defRPr sz="4700">
                <a:solidFill>
                  <a:schemeClr val="tx1">
                    <a:tint val="75000"/>
                  </a:schemeClr>
                </a:solidFill>
              </a:defRPr>
            </a:lvl5pPr>
            <a:lvl6pPr marL="7715250" indent="0">
              <a:buNone/>
              <a:defRPr sz="4700">
                <a:solidFill>
                  <a:schemeClr val="tx1">
                    <a:tint val="75000"/>
                  </a:schemeClr>
                </a:solidFill>
              </a:defRPr>
            </a:lvl6pPr>
            <a:lvl7pPr marL="9258300" indent="0">
              <a:buNone/>
              <a:defRPr sz="4700">
                <a:solidFill>
                  <a:schemeClr val="tx1">
                    <a:tint val="75000"/>
                  </a:schemeClr>
                </a:solidFill>
              </a:defRPr>
            </a:lvl7pPr>
            <a:lvl8pPr marL="10801350" indent="0">
              <a:buNone/>
              <a:defRPr sz="4700">
                <a:solidFill>
                  <a:schemeClr val="tx1">
                    <a:tint val="75000"/>
                  </a:schemeClr>
                </a:solidFill>
              </a:defRPr>
            </a:lvl8pPr>
            <a:lvl9pPr marL="12344400" indent="0">
              <a:buNone/>
              <a:defRPr sz="47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080135" y="7560947"/>
            <a:ext cx="9541193" cy="21385175"/>
          </a:xfrm>
        </p:spPr>
        <p:txBody>
          <a:bodyPr/>
          <a:lstStyle>
            <a:lvl1pPr>
              <a:defRPr sz="9500"/>
            </a:lvl1pPr>
            <a:lvl2pPr>
              <a:defRPr sz="8100"/>
            </a:lvl2pPr>
            <a:lvl3pPr>
              <a:defRPr sz="6800"/>
            </a:lvl3pPr>
            <a:lvl4pPr>
              <a:defRPr sz="6100"/>
            </a:lvl4pPr>
            <a:lvl5pPr>
              <a:defRPr sz="6100"/>
            </a:lvl5pPr>
            <a:lvl6pPr>
              <a:defRPr sz="6100"/>
            </a:lvl6pPr>
            <a:lvl7pPr>
              <a:defRPr sz="6100"/>
            </a:lvl7pPr>
            <a:lvl8pPr>
              <a:defRPr sz="6100"/>
            </a:lvl8pPr>
            <a:lvl9pPr>
              <a:defRPr sz="61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10981372" y="7560947"/>
            <a:ext cx="9541193" cy="21385175"/>
          </a:xfrm>
        </p:spPr>
        <p:txBody>
          <a:bodyPr/>
          <a:lstStyle>
            <a:lvl1pPr>
              <a:defRPr sz="9500"/>
            </a:lvl1pPr>
            <a:lvl2pPr>
              <a:defRPr sz="8100"/>
            </a:lvl2pPr>
            <a:lvl3pPr>
              <a:defRPr sz="6800"/>
            </a:lvl3pPr>
            <a:lvl4pPr>
              <a:defRPr sz="6100"/>
            </a:lvl4pPr>
            <a:lvl5pPr>
              <a:defRPr sz="6100"/>
            </a:lvl5pPr>
            <a:lvl6pPr>
              <a:defRPr sz="6100"/>
            </a:lvl6pPr>
            <a:lvl7pPr>
              <a:defRPr sz="6100"/>
            </a:lvl7pPr>
            <a:lvl8pPr>
              <a:defRPr sz="6100"/>
            </a:lvl8pPr>
            <a:lvl9pPr>
              <a:defRPr sz="61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080135" y="7253409"/>
            <a:ext cx="9544944" cy="3022875"/>
          </a:xfrm>
        </p:spPr>
        <p:txBody>
          <a:bodyPr anchor="b"/>
          <a:lstStyle>
            <a:lvl1pPr marL="0" indent="0">
              <a:buNone/>
              <a:defRPr sz="8100" b="1"/>
            </a:lvl1pPr>
            <a:lvl2pPr marL="1543050" indent="0">
              <a:buNone/>
              <a:defRPr sz="6800" b="1"/>
            </a:lvl2pPr>
            <a:lvl3pPr marL="3086100" indent="0">
              <a:buNone/>
              <a:defRPr sz="6100" b="1"/>
            </a:lvl3pPr>
            <a:lvl4pPr marL="4629150" indent="0">
              <a:buNone/>
              <a:defRPr sz="5400" b="1"/>
            </a:lvl4pPr>
            <a:lvl5pPr marL="6172200" indent="0">
              <a:buNone/>
              <a:defRPr sz="5400" b="1"/>
            </a:lvl5pPr>
            <a:lvl6pPr marL="7715250" indent="0">
              <a:buNone/>
              <a:defRPr sz="5400" b="1"/>
            </a:lvl6pPr>
            <a:lvl7pPr marL="9258300" indent="0">
              <a:buNone/>
              <a:defRPr sz="5400" b="1"/>
            </a:lvl7pPr>
            <a:lvl8pPr marL="10801350" indent="0">
              <a:buNone/>
              <a:defRPr sz="5400" b="1"/>
            </a:lvl8pPr>
            <a:lvl9pPr marL="12344400" indent="0">
              <a:buNone/>
              <a:defRPr sz="5400" b="1"/>
            </a:lvl9pPr>
          </a:lstStyle>
          <a:p>
            <a:pPr lvl="0"/>
            <a:r>
              <a:rPr lang="zh-CN" altLang="en-US" smtClean="0"/>
              <a:t>单击此处编辑母版文本样式</a:t>
            </a:r>
          </a:p>
        </p:txBody>
      </p:sp>
      <p:sp>
        <p:nvSpPr>
          <p:cNvPr id="4" name="内容占位符 3"/>
          <p:cNvSpPr>
            <a:spLocks noGrp="1"/>
          </p:cNvSpPr>
          <p:nvPr>
            <p:ph sz="half" idx="2"/>
          </p:nvPr>
        </p:nvSpPr>
        <p:spPr>
          <a:xfrm>
            <a:off x="1080135" y="10276284"/>
            <a:ext cx="9544944" cy="18669836"/>
          </a:xfrm>
        </p:spPr>
        <p:txBody>
          <a:bodyPr/>
          <a:lstStyle>
            <a:lvl1pPr>
              <a:defRPr sz="8100"/>
            </a:lvl1pPr>
            <a:lvl2pPr>
              <a:defRPr sz="6800"/>
            </a:lvl2pPr>
            <a:lvl3pPr>
              <a:defRPr sz="6100"/>
            </a:lvl3pPr>
            <a:lvl4pPr>
              <a:defRPr sz="5400"/>
            </a:lvl4pPr>
            <a:lvl5pPr>
              <a:defRPr sz="5400"/>
            </a:lvl5pPr>
            <a:lvl6pPr>
              <a:defRPr sz="5400"/>
            </a:lvl6pPr>
            <a:lvl7pPr>
              <a:defRPr sz="5400"/>
            </a:lvl7pPr>
            <a:lvl8pPr>
              <a:defRPr sz="5400"/>
            </a:lvl8pPr>
            <a:lvl9pPr>
              <a:defRPr sz="54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10973873" y="7253409"/>
            <a:ext cx="9548693" cy="3022875"/>
          </a:xfrm>
        </p:spPr>
        <p:txBody>
          <a:bodyPr anchor="b"/>
          <a:lstStyle>
            <a:lvl1pPr marL="0" indent="0">
              <a:buNone/>
              <a:defRPr sz="8100" b="1"/>
            </a:lvl1pPr>
            <a:lvl2pPr marL="1543050" indent="0">
              <a:buNone/>
              <a:defRPr sz="6800" b="1"/>
            </a:lvl2pPr>
            <a:lvl3pPr marL="3086100" indent="0">
              <a:buNone/>
              <a:defRPr sz="6100" b="1"/>
            </a:lvl3pPr>
            <a:lvl4pPr marL="4629150" indent="0">
              <a:buNone/>
              <a:defRPr sz="5400" b="1"/>
            </a:lvl4pPr>
            <a:lvl5pPr marL="6172200" indent="0">
              <a:buNone/>
              <a:defRPr sz="5400" b="1"/>
            </a:lvl5pPr>
            <a:lvl6pPr marL="7715250" indent="0">
              <a:buNone/>
              <a:defRPr sz="5400" b="1"/>
            </a:lvl6pPr>
            <a:lvl7pPr marL="9258300" indent="0">
              <a:buNone/>
              <a:defRPr sz="5400" b="1"/>
            </a:lvl7pPr>
            <a:lvl8pPr marL="10801350" indent="0">
              <a:buNone/>
              <a:defRPr sz="5400" b="1"/>
            </a:lvl8pPr>
            <a:lvl9pPr marL="12344400" indent="0">
              <a:buNone/>
              <a:defRPr sz="5400" b="1"/>
            </a:lvl9pPr>
          </a:lstStyle>
          <a:p>
            <a:pPr lvl="0"/>
            <a:r>
              <a:rPr lang="zh-CN" altLang="en-US" smtClean="0"/>
              <a:t>单击此处编辑母版文本样式</a:t>
            </a:r>
          </a:p>
        </p:txBody>
      </p:sp>
      <p:sp>
        <p:nvSpPr>
          <p:cNvPr id="6" name="内容占位符 5"/>
          <p:cNvSpPr>
            <a:spLocks noGrp="1"/>
          </p:cNvSpPr>
          <p:nvPr>
            <p:ph sz="quarter" idx="4"/>
          </p:nvPr>
        </p:nvSpPr>
        <p:spPr>
          <a:xfrm>
            <a:off x="10973873" y="10276284"/>
            <a:ext cx="9548693" cy="18669836"/>
          </a:xfrm>
        </p:spPr>
        <p:txBody>
          <a:bodyPr/>
          <a:lstStyle>
            <a:lvl1pPr>
              <a:defRPr sz="8100"/>
            </a:lvl1pPr>
            <a:lvl2pPr>
              <a:defRPr sz="6800"/>
            </a:lvl2pPr>
            <a:lvl3pPr>
              <a:defRPr sz="6100"/>
            </a:lvl3pPr>
            <a:lvl4pPr>
              <a:defRPr sz="5400"/>
            </a:lvl4pPr>
            <a:lvl5pPr>
              <a:defRPr sz="5400"/>
            </a:lvl5pPr>
            <a:lvl6pPr>
              <a:defRPr sz="5400"/>
            </a:lvl6pPr>
            <a:lvl7pPr>
              <a:defRPr sz="5400"/>
            </a:lvl7pPr>
            <a:lvl8pPr>
              <a:defRPr sz="5400"/>
            </a:lvl8pPr>
            <a:lvl9pPr>
              <a:defRPr sz="54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80136" y="1290161"/>
            <a:ext cx="7107139" cy="5490686"/>
          </a:xfrm>
        </p:spPr>
        <p:txBody>
          <a:bodyPr anchor="b"/>
          <a:lstStyle>
            <a:lvl1pPr algn="l">
              <a:defRPr sz="68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8446056" y="1290164"/>
            <a:ext cx="12076509" cy="27655959"/>
          </a:xfrm>
        </p:spPr>
        <p:txBody>
          <a:bodyPr/>
          <a:lstStyle>
            <a:lvl1pPr>
              <a:defRPr sz="10800"/>
            </a:lvl1pPr>
            <a:lvl2pPr>
              <a:defRPr sz="9500"/>
            </a:lvl2pPr>
            <a:lvl3pPr>
              <a:defRPr sz="8100"/>
            </a:lvl3pPr>
            <a:lvl4pPr>
              <a:defRPr sz="6800"/>
            </a:lvl4pPr>
            <a:lvl5pPr>
              <a:defRPr sz="6800"/>
            </a:lvl5pPr>
            <a:lvl6pPr>
              <a:defRPr sz="6800"/>
            </a:lvl6pPr>
            <a:lvl7pPr>
              <a:defRPr sz="6800"/>
            </a:lvl7pPr>
            <a:lvl8pPr>
              <a:defRPr sz="6800"/>
            </a:lvl8pPr>
            <a:lvl9pPr>
              <a:defRPr sz="6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1080136" y="6780850"/>
            <a:ext cx="7107139" cy="22165273"/>
          </a:xfrm>
        </p:spPr>
        <p:txBody>
          <a:bodyPr/>
          <a:lstStyle>
            <a:lvl1pPr marL="0" indent="0">
              <a:buNone/>
              <a:defRPr sz="4700"/>
            </a:lvl1pPr>
            <a:lvl2pPr marL="1543050" indent="0">
              <a:buNone/>
              <a:defRPr sz="4100"/>
            </a:lvl2pPr>
            <a:lvl3pPr marL="3086100" indent="0">
              <a:buNone/>
              <a:defRPr sz="3400"/>
            </a:lvl3pPr>
            <a:lvl4pPr marL="4629150" indent="0">
              <a:buNone/>
              <a:defRPr sz="3000"/>
            </a:lvl4pPr>
            <a:lvl5pPr marL="6172200" indent="0">
              <a:buNone/>
              <a:defRPr sz="3000"/>
            </a:lvl5pPr>
            <a:lvl6pPr marL="7715250" indent="0">
              <a:buNone/>
              <a:defRPr sz="3000"/>
            </a:lvl6pPr>
            <a:lvl7pPr marL="9258300" indent="0">
              <a:buNone/>
              <a:defRPr sz="3000"/>
            </a:lvl7pPr>
            <a:lvl8pPr marL="10801350" indent="0">
              <a:buNone/>
              <a:defRPr sz="3000"/>
            </a:lvl8pPr>
            <a:lvl9pPr marL="12344400" indent="0">
              <a:buNone/>
              <a:defRPr sz="3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234280" y="22682835"/>
            <a:ext cx="12961620" cy="2677837"/>
          </a:xfrm>
        </p:spPr>
        <p:txBody>
          <a:bodyPr anchor="b"/>
          <a:lstStyle>
            <a:lvl1pPr algn="l">
              <a:defRPr sz="68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4234280" y="2895362"/>
            <a:ext cx="12961620" cy="19442430"/>
          </a:xfrm>
        </p:spPr>
        <p:txBody>
          <a:bodyPr/>
          <a:lstStyle>
            <a:lvl1pPr marL="0" indent="0">
              <a:buNone/>
              <a:defRPr sz="10800"/>
            </a:lvl1pPr>
            <a:lvl2pPr marL="1543050" indent="0">
              <a:buNone/>
              <a:defRPr sz="9500"/>
            </a:lvl2pPr>
            <a:lvl3pPr marL="3086100" indent="0">
              <a:buNone/>
              <a:defRPr sz="8100"/>
            </a:lvl3pPr>
            <a:lvl4pPr marL="4629150" indent="0">
              <a:buNone/>
              <a:defRPr sz="6800"/>
            </a:lvl4pPr>
            <a:lvl5pPr marL="6172200" indent="0">
              <a:buNone/>
              <a:defRPr sz="6800"/>
            </a:lvl5pPr>
            <a:lvl6pPr marL="7715250" indent="0">
              <a:buNone/>
              <a:defRPr sz="6800"/>
            </a:lvl6pPr>
            <a:lvl7pPr marL="9258300" indent="0">
              <a:buNone/>
              <a:defRPr sz="6800"/>
            </a:lvl7pPr>
            <a:lvl8pPr marL="10801350" indent="0">
              <a:buNone/>
              <a:defRPr sz="6800"/>
            </a:lvl8pPr>
            <a:lvl9pPr marL="12344400" indent="0">
              <a:buNone/>
              <a:defRPr sz="6800"/>
            </a:lvl9pPr>
          </a:lstStyle>
          <a:p>
            <a:endParaRPr lang="zh-CN" altLang="en-US"/>
          </a:p>
        </p:txBody>
      </p:sp>
      <p:sp>
        <p:nvSpPr>
          <p:cNvPr id="4" name="文本占位符 3"/>
          <p:cNvSpPr>
            <a:spLocks noGrp="1"/>
          </p:cNvSpPr>
          <p:nvPr>
            <p:ph type="body" sz="half" idx="2"/>
          </p:nvPr>
        </p:nvSpPr>
        <p:spPr>
          <a:xfrm>
            <a:off x="4234280" y="25360672"/>
            <a:ext cx="12961620" cy="3802973"/>
          </a:xfrm>
        </p:spPr>
        <p:txBody>
          <a:bodyPr/>
          <a:lstStyle>
            <a:lvl1pPr marL="0" indent="0">
              <a:buNone/>
              <a:defRPr sz="4700"/>
            </a:lvl1pPr>
            <a:lvl2pPr marL="1543050" indent="0">
              <a:buNone/>
              <a:defRPr sz="4100"/>
            </a:lvl2pPr>
            <a:lvl3pPr marL="3086100" indent="0">
              <a:buNone/>
              <a:defRPr sz="3400"/>
            </a:lvl3pPr>
            <a:lvl4pPr marL="4629150" indent="0">
              <a:buNone/>
              <a:defRPr sz="3000"/>
            </a:lvl4pPr>
            <a:lvl5pPr marL="6172200" indent="0">
              <a:buNone/>
              <a:defRPr sz="3000"/>
            </a:lvl5pPr>
            <a:lvl6pPr marL="7715250" indent="0">
              <a:buNone/>
              <a:defRPr sz="3000"/>
            </a:lvl6pPr>
            <a:lvl7pPr marL="9258300" indent="0">
              <a:buNone/>
              <a:defRPr sz="3000"/>
            </a:lvl7pPr>
            <a:lvl8pPr marL="10801350" indent="0">
              <a:buNone/>
              <a:defRPr sz="3000"/>
            </a:lvl8pPr>
            <a:lvl9pPr marL="12344400" indent="0">
              <a:buNone/>
              <a:defRPr sz="3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080135" y="1297665"/>
            <a:ext cx="19442430" cy="5400675"/>
          </a:xfrm>
          <a:prstGeom prst="rect">
            <a:avLst/>
          </a:prstGeom>
        </p:spPr>
        <p:txBody>
          <a:bodyPr vert="horz" lIns="308610" tIns="154305" rIns="308610" bIns="154305"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080135" y="7560947"/>
            <a:ext cx="19442430" cy="21385175"/>
          </a:xfrm>
          <a:prstGeom prst="rect">
            <a:avLst/>
          </a:prstGeom>
        </p:spPr>
        <p:txBody>
          <a:bodyPr vert="horz" lIns="308610" tIns="154305" rIns="308610" bIns="154305"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1080135" y="30033756"/>
            <a:ext cx="5040630" cy="1725216"/>
          </a:xfrm>
          <a:prstGeom prst="rect">
            <a:avLst/>
          </a:prstGeom>
        </p:spPr>
        <p:txBody>
          <a:bodyPr vert="horz" lIns="308610" tIns="154305" rIns="308610" bIns="154305" rtlCol="0" anchor="ctr"/>
          <a:lstStyle>
            <a:lvl1pPr algn="l">
              <a:defRPr sz="4100">
                <a:solidFill>
                  <a:schemeClr val="tx1">
                    <a:tint val="75000"/>
                  </a:schemeClr>
                </a:solidFill>
              </a:defRPr>
            </a:lvl1pPr>
          </a:lstStyle>
          <a:p>
            <a:fld id="{530820CF-B880-4189-942D-D702A7CBA730}" type="datetimeFigureOut">
              <a:rPr lang="zh-CN" altLang="en-US" smtClean="0"/>
              <a:pPr/>
              <a:t>2014-5-1</a:t>
            </a:fld>
            <a:endParaRPr lang="zh-CN" altLang="en-US"/>
          </a:p>
        </p:txBody>
      </p:sp>
      <p:sp>
        <p:nvSpPr>
          <p:cNvPr id="5" name="页脚占位符 4"/>
          <p:cNvSpPr>
            <a:spLocks noGrp="1"/>
          </p:cNvSpPr>
          <p:nvPr>
            <p:ph type="ftr" sz="quarter" idx="3"/>
          </p:nvPr>
        </p:nvSpPr>
        <p:spPr>
          <a:xfrm>
            <a:off x="7380923" y="30033756"/>
            <a:ext cx="6840855" cy="1725216"/>
          </a:xfrm>
          <a:prstGeom prst="rect">
            <a:avLst/>
          </a:prstGeom>
        </p:spPr>
        <p:txBody>
          <a:bodyPr vert="horz" lIns="308610" tIns="154305" rIns="308610" bIns="154305" rtlCol="0" anchor="ctr"/>
          <a:lstStyle>
            <a:lvl1pPr algn="ctr">
              <a:defRPr sz="41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5481935" y="30033756"/>
            <a:ext cx="5040630" cy="1725216"/>
          </a:xfrm>
          <a:prstGeom prst="rect">
            <a:avLst/>
          </a:prstGeom>
        </p:spPr>
        <p:txBody>
          <a:bodyPr vert="horz" lIns="308610" tIns="154305" rIns="308610" bIns="154305" rtlCol="0" anchor="ctr"/>
          <a:lstStyle>
            <a:lvl1pPr algn="r">
              <a:defRPr sz="41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86100" rtl="0" eaLnBrk="1" latinLnBrk="0" hangingPunct="1">
        <a:spcBef>
          <a:spcPct val="0"/>
        </a:spcBef>
        <a:buNone/>
        <a:defRPr sz="14900" kern="1200">
          <a:solidFill>
            <a:schemeClr val="tx1"/>
          </a:solidFill>
          <a:latin typeface="+mj-lt"/>
          <a:ea typeface="+mj-ea"/>
          <a:cs typeface="+mj-cs"/>
        </a:defRPr>
      </a:lvl1pPr>
    </p:titleStyle>
    <p:bodyStyle>
      <a:lvl1pPr marL="1157288" indent="-1157288" algn="l" defTabSz="3086100" rtl="0" eaLnBrk="1" latinLnBrk="0" hangingPunct="1">
        <a:spcBef>
          <a:spcPct val="20000"/>
        </a:spcBef>
        <a:buFont typeface="Arial" pitchFamily="34" charset="0"/>
        <a:buChar char="•"/>
        <a:defRPr sz="10800" kern="1200">
          <a:solidFill>
            <a:schemeClr val="tx1"/>
          </a:solidFill>
          <a:latin typeface="+mn-lt"/>
          <a:ea typeface="+mn-ea"/>
          <a:cs typeface="+mn-cs"/>
        </a:defRPr>
      </a:lvl1pPr>
      <a:lvl2pPr marL="2507456" indent="-964406" algn="l" defTabSz="3086100" rtl="0" eaLnBrk="1" latinLnBrk="0" hangingPunct="1">
        <a:spcBef>
          <a:spcPct val="20000"/>
        </a:spcBef>
        <a:buFont typeface="Arial" pitchFamily="34" charset="0"/>
        <a:buChar char="–"/>
        <a:defRPr sz="9500" kern="1200">
          <a:solidFill>
            <a:schemeClr val="tx1"/>
          </a:solidFill>
          <a:latin typeface="+mn-lt"/>
          <a:ea typeface="+mn-ea"/>
          <a:cs typeface="+mn-cs"/>
        </a:defRPr>
      </a:lvl2pPr>
      <a:lvl3pPr marL="3857625" indent="-771525" algn="l" defTabSz="3086100" rtl="0" eaLnBrk="1" latinLnBrk="0" hangingPunct="1">
        <a:spcBef>
          <a:spcPct val="20000"/>
        </a:spcBef>
        <a:buFont typeface="Arial" pitchFamily="34" charset="0"/>
        <a:buChar char="•"/>
        <a:defRPr sz="8100" kern="1200">
          <a:solidFill>
            <a:schemeClr val="tx1"/>
          </a:solidFill>
          <a:latin typeface="+mn-lt"/>
          <a:ea typeface="+mn-ea"/>
          <a:cs typeface="+mn-cs"/>
        </a:defRPr>
      </a:lvl3pPr>
      <a:lvl4pPr marL="540067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4pPr>
      <a:lvl5pPr marL="694372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5pPr>
      <a:lvl6pPr marL="848677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6pPr>
      <a:lvl7pPr marL="1002982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7pPr>
      <a:lvl8pPr marL="1157287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8pPr>
      <a:lvl9pPr marL="13115925" indent="-771525" algn="l" defTabSz="3086100" rtl="0" eaLnBrk="1" latinLnBrk="0" hangingPunct="1">
        <a:spcBef>
          <a:spcPct val="20000"/>
        </a:spcBef>
        <a:buFont typeface="Arial" pitchFamily="34" charset="0"/>
        <a:buChar char="•"/>
        <a:defRPr sz="6800" kern="1200">
          <a:solidFill>
            <a:schemeClr val="tx1"/>
          </a:solidFill>
          <a:latin typeface="+mn-lt"/>
          <a:ea typeface="+mn-ea"/>
          <a:cs typeface="+mn-cs"/>
        </a:defRPr>
      </a:lvl9pPr>
    </p:bodyStyle>
    <p:otherStyle>
      <a:defPPr>
        <a:defRPr lang="zh-CN"/>
      </a:defPPr>
      <a:lvl1pPr marL="0" algn="l" defTabSz="3086100" rtl="0" eaLnBrk="1" latinLnBrk="0" hangingPunct="1">
        <a:defRPr sz="6100" kern="1200">
          <a:solidFill>
            <a:schemeClr val="tx1"/>
          </a:solidFill>
          <a:latin typeface="+mn-lt"/>
          <a:ea typeface="+mn-ea"/>
          <a:cs typeface="+mn-cs"/>
        </a:defRPr>
      </a:lvl1pPr>
      <a:lvl2pPr marL="1543050" algn="l" defTabSz="3086100" rtl="0" eaLnBrk="1" latinLnBrk="0" hangingPunct="1">
        <a:defRPr sz="6100" kern="1200">
          <a:solidFill>
            <a:schemeClr val="tx1"/>
          </a:solidFill>
          <a:latin typeface="+mn-lt"/>
          <a:ea typeface="+mn-ea"/>
          <a:cs typeface="+mn-cs"/>
        </a:defRPr>
      </a:lvl2pPr>
      <a:lvl3pPr marL="3086100" algn="l" defTabSz="3086100" rtl="0" eaLnBrk="1" latinLnBrk="0" hangingPunct="1">
        <a:defRPr sz="6100" kern="1200">
          <a:solidFill>
            <a:schemeClr val="tx1"/>
          </a:solidFill>
          <a:latin typeface="+mn-lt"/>
          <a:ea typeface="+mn-ea"/>
          <a:cs typeface="+mn-cs"/>
        </a:defRPr>
      </a:lvl3pPr>
      <a:lvl4pPr marL="4629150" algn="l" defTabSz="3086100" rtl="0" eaLnBrk="1" latinLnBrk="0" hangingPunct="1">
        <a:defRPr sz="6100" kern="1200">
          <a:solidFill>
            <a:schemeClr val="tx1"/>
          </a:solidFill>
          <a:latin typeface="+mn-lt"/>
          <a:ea typeface="+mn-ea"/>
          <a:cs typeface="+mn-cs"/>
        </a:defRPr>
      </a:lvl4pPr>
      <a:lvl5pPr marL="6172200" algn="l" defTabSz="3086100" rtl="0" eaLnBrk="1" latinLnBrk="0" hangingPunct="1">
        <a:defRPr sz="6100" kern="1200">
          <a:solidFill>
            <a:schemeClr val="tx1"/>
          </a:solidFill>
          <a:latin typeface="+mn-lt"/>
          <a:ea typeface="+mn-ea"/>
          <a:cs typeface="+mn-cs"/>
        </a:defRPr>
      </a:lvl5pPr>
      <a:lvl6pPr marL="7715250" algn="l" defTabSz="3086100" rtl="0" eaLnBrk="1" latinLnBrk="0" hangingPunct="1">
        <a:defRPr sz="6100" kern="1200">
          <a:solidFill>
            <a:schemeClr val="tx1"/>
          </a:solidFill>
          <a:latin typeface="+mn-lt"/>
          <a:ea typeface="+mn-ea"/>
          <a:cs typeface="+mn-cs"/>
        </a:defRPr>
      </a:lvl6pPr>
      <a:lvl7pPr marL="9258300" algn="l" defTabSz="3086100" rtl="0" eaLnBrk="1" latinLnBrk="0" hangingPunct="1">
        <a:defRPr sz="6100" kern="1200">
          <a:solidFill>
            <a:schemeClr val="tx1"/>
          </a:solidFill>
          <a:latin typeface="+mn-lt"/>
          <a:ea typeface="+mn-ea"/>
          <a:cs typeface="+mn-cs"/>
        </a:defRPr>
      </a:lvl7pPr>
      <a:lvl8pPr marL="10801350" algn="l" defTabSz="3086100" rtl="0" eaLnBrk="1" latinLnBrk="0" hangingPunct="1">
        <a:defRPr sz="6100" kern="1200">
          <a:solidFill>
            <a:schemeClr val="tx1"/>
          </a:solidFill>
          <a:latin typeface="+mn-lt"/>
          <a:ea typeface="+mn-ea"/>
          <a:cs typeface="+mn-cs"/>
        </a:defRPr>
      </a:lvl8pPr>
      <a:lvl9pPr marL="12344400" algn="l" defTabSz="3086100"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资料带 5"/>
          <p:cNvSpPr/>
          <p:nvPr/>
        </p:nvSpPr>
        <p:spPr>
          <a:xfrm>
            <a:off x="0" y="26859209"/>
            <a:ext cx="21602700" cy="4176464"/>
          </a:xfrm>
          <a:prstGeom prst="flowChartPunchedTap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10" name="TextBox 9"/>
          <p:cNvSpPr txBox="1"/>
          <p:nvPr/>
        </p:nvSpPr>
        <p:spPr>
          <a:xfrm>
            <a:off x="1728342" y="20096836"/>
            <a:ext cx="18146016" cy="6186309"/>
          </a:xfrm>
          <a:prstGeom prst="rect">
            <a:avLst/>
          </a:prstGeom>
          <a:noFill/>
        </p:spPr>
        <p:txBody>
          <a:bodyPr wrap="square" rtlCol="0">
            <a:spAutoFit/>
          </a:bodyPr>
          <a:lstStyle/>
          <a:p>
            <a:pPr algn="just"/>
            <a:r>
              <a:rPr lang="zh-TW" altLang="en-US" sz="3600" b="1" dirty="0" smtClean="0"/>
              <a:t>演講摘要</a:t>
            </a:r>
            <a:r>
              <a:rPr lang="en-US" altLang="zh-CN" sz="3600" b="1" dirty="0" smtClean="0"/>
              <a:t>: </a:t>
            </a:r>
            <a:r>
              <a:rPr lang="en-US" altLang="zh-TW" sz="3600" dirty="0"/>
              <a:t>For the effective development of </a:t>
            </a:r>
            <a:r>
              <a:rPr lang="en-US" altLang="zh-TW" sz="3600" dirty="0" smtClean="0"/>
              <a:t>interactive </a:t>
            </a:r>
            <a:r>
              <a:rPr lang="en-US" altLang="zh-TW" sz="3600" dirty="0"/>
              <a:t>multimedia applications, one key technology is the multimedia content analysis, especially its achievable semantic level, i.e. the level of comprehension for a multimedia system on the multimedia </a:t>
            </a:r>
            <a:r>
              <a:rPr lang="en-US" altLang="zh-TW" sz="3600" dirty="0" smtClean="0"/>
              <a:t>content. </a:t>
            </a:r>
            <a:r>
              <a:rPr lang="en-US" altLang="zh-TW" sz="3600" dirty="0"/>
              <a:t>However, </a:t>
            </a:r>
            <a:r>
              <a:rPr lang="en-US" altLang="zh-TW" sz="3600" dirty="0" smtClean="0"/>
              <a:t>since semantic objects </a:t>
            </a:r>
            <a:r>
              <a:rPr lang="en-US" altLang="zh-TW" sz="3600" dirty="0"/>
              <a:t>in </a:t>
            </a:r>
            <a:r>
              <a:rPr lang="en-US" altLang="zh-TW" sz="3600" dirty="0" smtClean="0"/>
              <a:t>consumer photos and videos are </a:t>
            </a:r>
            <a:r>
              <a:rPr lang="en-US" altLang="zh-TW" sz="3600" dirty="0"/>
              <a:t>usually captured in uncontrolled conditions, such as various viewpoints, positions, scales, and background clutter, in this talk, we will present </a:t>
            </a:r>
            <a:r>
              <a:rPr lang="en-US" altLang="zh-TW" sz="3600" dirty="0" smtClean="0"/>
              <a:t>sensing techniques </a:t>
            </a:r>
            <a:r>
              <a:rPr lang="en-US" altLang="zh-TW" sz="3600" dirty="0"/>
              <a:t>for giving robust </a:t>
            </a:r>
            <a:r>
              <a:rPr lang="en-US" altLang="zh-TW" sz="3600" dirty="0" smtClean="0"/>
              <a:t>semantic </a:t>
            </a:r>
            <a:r>
              <a:rPr lang="en-US" altLang="zh-TW" sz="3600" dirty="0"/>
              <a:t>object </a:t>
            </a:r>
            <a:r>
              <a:rPr lang="en-US" altLang="zh-TW" sz="3600" dirty="0" smtClean="0"/>
              <a:t>retrieval and recognition in real-world scenes. Two application scenarios will be showcased to demonstrate the effectiveness of the proposed sensing techniques. In particular, one application is mobile vision for locating </a:t>
            </a:r>
            <a:r>
              <a:rPr lang="en-US" altLang="zh-TW" sz="3600" dirty="0"/>
              <a:t>the visual objects precisely </a:t>
            </a:r>
            <a:r>
              <a:rPr lang="en-US" altLang="zh-TW" sz="3600" dirty="0" smtClean="0"/>
              <a:t>and meanwhile achieving </a:t>
            </a:r>
            <a:r>
              <a:rPr lang="en-US" altLang="zh-TW" sz="3600" dirty="0"/>
              <a:t>real-time performances. </a:t>
            </a:r>
            <a:r>
              <a:rPr lang="en-US" altLang="zh-TW" sz="3600" dirty="0" smtClean="0"/>
              <a:t>Another application is human action video </a:t>
            </a:r>
            <a:r>
              <a:rPr lang="en-US" altLang="zh-TW" sz="3600" dirty="0"/>
              <a:t>search for </a:t>
            </a:r>
            <a:r>
              <a:rPr lang="en-US" altLang="zh-TW" sz="3600" dirty="0" smtClean="0"/>
              <a:t>users to create </a:t>
            </a:r>
            <a:r>
              <a:rPr lang="en-US" altLang="zh-TW" sz="3600" dirty="0"/>
              <a:t>a search query by freely and continuously posing any number of actions in front of the Kinect </a:t>
            </a:r>
            <a:r>
              <a:rPr lang="en-US" altLang="zh-TW" sz="3600" dirty="0" smtClean="0"/>
              <a:t>sensor.</a:t>
            </a:r>
            <a:endParaRPr lang="zh-CN" altLang="en-US" sz="3600" dirty="0"/>
          </a:p>
        </p:txBody>
      </p:sp>
      <p:sp>
        <p:nvSpPr>
          <p:cNvPr id="11" name="TextBox 10"/>
          <p:cNvSpPr txBox="1"/>
          <p:nvPr/>
        </p:nvSpPr>
        <p:spPr>
          <a:xfrm>
            <a:off x="1739484" y="8699251"/>
            <a:ext cx="17126761" cy="3046988"/>
          </a:xfrm>
          <a:prstGeom prst="rect">
            <a:avLst/>
          </a:prstGeom>
          <a:noFill/>
        </p:spPr>
        <p:txBody>
          <a:bodyPr wrap="square" rtlCol="0">
            <a:spAutoFit/>
          </a:bodyPr>
          <a:lstStyle/>
          <a:p>
            <a:r>
              <a:rPr lang="en-US" altLang="zh-CN" sz="4800" b="1" dirty="0" smtClean="0"/>
              <a:t>Wen-Huang Cheng</a:t>
            </a:r>
          </a:p>
          <a:p>
            <a:r>
              <a:rPr lang="zh-TW" altLang="en-US" sz="4800" b="1" dirty="0"/>
              <a:t>鄭文</a:t>
            </a:r>
            <a:r>
              <a:rPr lang="zh-TW" altLang="en-US" sz="4800" b="1" dirty="0" smtClean="0"/>
              <a:t>皇 助研究員</a:t>
            </a:r>
            <a:r>
              <a:rPr lang="en-US" altLang="zh-CN" sz="4800" b="1" dirty="0" smtClean="0"/>
              <a:t/>
            </a:r>
            <a:br>
              <a:rPr lang="en-US" altLang="zh-CN" sz="4800" b="1" dirty="0" smtClean="0"/>
            </a:br>
            <a:r>
              <a:rPr lang="en-US" altLang="zh-CN" sz="4800" b="1" dirty="0" smtClean="0"/>
              <a:t>Assistant Research Fellow, Academia </a:t>
            </a:r>
            <a:r>
              <a:rPr lang="en-US" altLang="zh-CN" sz="4800" b="1" dirty="0" err="1" smtClean="0"/>
              <a:t>Sinica</a:t>
            </a:r>
            <a:r>
              <a:rPr lang="en-US" altLang="zh-CN" sz="4800" b="1" dirty="0" smtClean="0"/>
              <a:t>, Taiwan</a:t>
            </a:r>
          </a:p>
          <a:p>
            <a:r>
              <a:rPr lang="zh-TW" altLang="en-US" sz="4800" b="1" dirty="0" smtClean="0"/>
              <a:t>中央研究院資訊科技創新研究中心</a:t>
            </a:r>
            <a:endParaRPr lang="zh-CN" altLang="en-US" sz="4800" b="1" dirty="0"/>
          </a:p>
        </p:txBody>
      </p:sp>
      <p:sp>
        <p:nvSpPr>
          <p:cNvPr id="13" name="TextBox 12"/>
          <p:cNvSpPr txBox="1"/>
          <p:nvPr/>
        </p:nvSpPr>
        <p:spPr>
          <a:xfrm>
            <a:off x="1728342" y="12241585"/>
            <a:ext cx="18218024" cy="6740307"/>
          </a:xfrm>
          <a:prstGeom prst="rect">
            <a:avLst/>
          </a:prstGeom>
          <a:noFill/>
        </p:spPr>
        <p:txBody>
          <a:bodyPr wrap="square" rtlCol="0">
            <a:spAutoFit/>
          </a:bodyPr>
          <a:lstStyle/>
          <a:p>
            <a:pPr algn="just"/>
            <a:r>
              <a:rPr lang="zh-TW" altLang="en-US" sz="3600" b="1" dirty="0" smtClean="0"/>
              <a:t>個人簡歷</a:t>
            </a:r>
            <a:r>
              <a:rPr lang="en-US" altLang="zh-TW" sz="3600" b="1" dirty="0" smtClean="0"/>
              <a:t>: </a:t>
            </a:r>
            <a:r>
              <a:rPr lang="en-US" altLang="zh-TW" sz="3600" dirty="0" smtClean="0"/>
              <a:t>Wen-Huang </a:t>
            </a:r>
            <a:r>
              <a:rPr lang="en-US" altLang="zh-TW" sz="3600" dirty="0"/>
              <a:t>Cheng is an Assistant Research Fellow at the Research Center for Information Technology Innovation (CITI), Academia </a:t>
            </a:r>
            <a:r>
              <a:rPr lang="en-US" altLang="zh-TW" sz="3600" dirty="0" err="1"/>
              <a:t>Sinica</a:t>
            </a:r>
            <a:r>
              <a:rPr lang="en-US" altLang="zh-TW" sz="3600" dirty="0"/>
              <a:t>, Taipei, Taiwan. He is the founding leader of Multimedia Computing Laboratory (</a:t>
            </a:r>
            <a:r>
              <a:rPr lang="en-US" altLang="zh-TW" sz="3600" dirty="0" err="1"/>
              <a:t>MCLab</a:t>
            </a:r>
            <a:r>
              <a:rPr lang="en-US" altLang="zh-TW" sz="3600" dirty="0"/>
              <a:t>) in CITI: http://mclab.citi.sinica.edu.tw/. His current research interest includes multimedia content analysis, computer vision, mobile multimedia applications, and human computer interaction. His research has received best paper awards from IEEE Consumer Electronics Society, Taipei Chapter, and IEEE Signal Processing Society, Taipei Chapter. He received the B.S. and M.S. degrees in computer science and information engineering from National Taiwan University, Taipei, Taiwan, in 2002 and 2004, respectively, where he received the Ph.D. degree from the Graduate Institute of Networking and Multimedia in 2008. From 2009 to 2010, he was a principal researcher at the </a:t>
            </a:r>
            <a:r>
              <a:rPr lang="en-US" altLang="zh-TW" sz="3600" dirty="0" err="1"/>
              <a:t>MagicLabs</a:t>
            </a:r>
            <a:r>
              <a:rPr lang="en-US" altLang="zh-TW" sz="3600" dirty="0"/>
              <a:t>, HTC Corporation, </a:t>
            </a:r>
            <a:r>
              <a:rPr lang="en-US" altLang="zh-TW" sz="3600" dirty="0" err="1"/>
              <a:t>Taoyuan</a:t>
            </a:r>
            <a:r>
              <a:rPr lang="en-US" altLang="zh-TW" sz="3600" dirty="0"/>
              <a:t>, Taiwan. He has been serving as the technical program committees of various conferences including ACM MM, CVPR, ECCV, and ICMR.</a:t>
            </a:r>
            <a:endParaRPr lang="en-US" altLang="zh-CN" sz="3600" dirty="0" smtClean="0"/>
          </a:p>
        </p:txBody>
      </p:sp>
      <p:sp>
        <p:nvSpPr>
          <p:cNvPr id="3" name="副标题 2"/>
          <p:cNvSpPr>
            <a:spLocks noGrp="1"/>
          </p:cNvSpPr>
          <p:nvPr>
            <p:ph type="subTitle" idx="1"/>
          </p:nvPr>
        </p:nvSpPr>
        <p:spPr>
          <a:xfrm>
            <a:off x="0" y="4464721"/>
            <a:ext cx="21386676" cy="3240360"/>
          </a:xfrm>
        </p:spPr>
        <p:txBody>
          <a:bodyPr>
            <a:normAutofit fontScale="92500" lnSpcReduction="20000"/>
          </a:bodyPr>
          <a:lstStyle/>
          <a:p>
            <a:r>
              <a:rPr lang="en-US" altLang="zh-CN" sz="7200" b="1" dirty="0" smtClean="0">
                <a:solidFill>
                  <a:schemeClr val="tx1"/>
                </a:solidFill>
                <a:latin typeface="Comic Sans MS" pitchFamily="66" charset="0"/>
                <a:ea typeface="MS UI Gothic" pitchFamily="34" charset="-128"/>
              </a:rPr>
              <a:t>Sensing Object Semantics for Interactive Multimedia Applications</a:t>
            </a:r>
          </a:p>
          <a:p>
            <a:r>
              <a:rPr lang="zh-TW" altLang="en-US" sz="7200" b="1" dirty="0" smtClean="0">
                <a:solidFill>
                  <a:schemeClr val="tx1"/>
                </a:solidFill>
                <a:latin typeface="Comic Sans MS" pitchFamily="66" charset="0"/>
                <a:ea typeface="MS UI Gothic" pitchFamily="34" charset="-128"/>
              </a:rPr>
              <a:t>實現互動多媒體應用之物件語意感知技術</a:t>
            </a:r>
            <a:endParaRPr lang="zh-CN" altLang="en-US" sz="7200" b="1" dirty="0">
              <a:solidFill>
                <a:schemeClr val="tx1"/>
              </a:solidFill>
              <a:latin typeface="Comic Sans MS" pitchFamily="66" charset="0"/>
              <a:ea typeface="MS UI Gothic"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TotalTime>
  <Words>366</Words>
  <Application>Microsoft Office PowerPoint</Application>
  <PresentationFormat>自訂</PresentationFormat>
  <Paragraphs>7</Paragraphs>
  <Slides>1</Slides>
  <Notes>0</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Office 主题</vt:lpstr>
      <vt:lpstr>投影片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cp:lastModifiedBy>USER-PC</cp:lastModifiedBy>
  <cp:revision>49</cp:revision>
  <dcterms:modified xsi:type="dcterms:W3CDTF">2014-05-01T02:09:32Z</dcterms:modified>
</cp:coreProperties>
</file>