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06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734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3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04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477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95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25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828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84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248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63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CB493-E36A-4252-844F-41D540D185AB}" type="datetimeFigureOut">
              <a:rPr lang="zh-TW" altLang="en-US" smtClean="0"/>
              <a:t>2017/3/31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38034-FA7B-4724-81AE-FD9EFE0BA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89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/>
          <p:cNvSpPr txBox="1"/>
          <p:nvPr/>
        </p:nvSpPr>
        <p:spPr>
          <a:xfrm>
            <a:off x="467544" y="404664"/>
            <a:ext cx="8150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程式範例 </a:t>
            </a:r>
            <a:r>
              <a:rPr lang="en-US" altLang="zh-TW" sz="3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 Android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460526" y="1393031"/>
            <a:ext cx="815059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String 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url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"http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://140.115.197.16/?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school=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ncu&amp;app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=test";</a:t>
            </a:r>
          </a:p>
          <a:p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HttpClient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client = new 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DefaultHttpClient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</a:t>
            </a:r>
          </a:p>
          <a:p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HttpGet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request = new 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HttpGet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url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try {</a:t>
            </a:r>
          </a:p>
          <a:p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HttpResponse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response = 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client.execute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(request);</a:t>
            </a:r>
          </a:p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 catch (Exception e) {</a:t>
            </a:r>
          </a:p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// Exception</a:t>
            </a:r>
          </a:p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 catch (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IOException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e) {</a:t>
            </a:r>
          </a:p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// </a:t>
            </a:r>
            <a:r>
              <a:rPr lang="en-US" altLang="zh-TW" sz="140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IOException</a:t>
            </a:r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</p:txBody>
      </p:sp>
      <p:pic>
        <p:nvPicPr>
          <p:cNvPr id="1026" name="Picture 2" descr="http://tchidital.com.ng/wp-content/uploads/2016/01/androidlogo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924944"/>
            <a:ext cx="5160574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28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/>
          <p:cNvSpPr txBox="1"/>
          <p:nvPr/>
        </p:nvSpPr>
        <p:spPr>
          <a:xfrm>
            <a:off x="467544" y="404664"/>
            <a:ext cx="8150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程式範例 </a:t>
            </a:r>
            <a:r>
              <a:rPr lang="en-US" altLang="zh-TW" sz="3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 iOS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460526" y="1393031"/>
            <a:ext cx="815059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NSURL *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url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[NSURL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URLWithString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:@"http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://140.115.197.16/?</a:t>
            </a:r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school=ncu&amp;app=test"];</a:t>
            </a:r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NSURLRequest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*request = [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NSURLRequest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requestWithURL:url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];</a:t>
            </a:r>
          </a:p>
          <a:p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NSOperationQueue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*queue = [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NSOperationQueue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new];</a:t>
            </a:r>
          </a:p>
          <a:p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[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NSURLConnection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sendAsynchronousRequest:request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queue:queue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completionHandler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:^(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NSURLResponse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*response,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NSData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*data,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NSError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*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connectionError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</a:p>
          <a:p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if(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connectionError</a:t>
            </a:r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!= nil){</a:t>
            </a:r>
          </a:p>
          <a:p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// </a:t>
            </a:r>
            <a:r>
              <a:rPr lang="en-US" altLang="zh-TW" sz="1400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ConnectionError</a:t>
            </a:r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r>
              <a:rPr lang="en-US" altLang="zh-TW" sz="140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140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}];</a:t>
            </a: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endParaRPr lang="en-US" altLang="zh-TW" sz="140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</p:txBody>
      </p:sp>
      <p:pic>
        <p:nvPicPr>
          <p:cNvPr id="2050" name="Picture 2" descr="http://cfoc.org/wp-content/uploads/2015/06/apple-io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12976"/>
            <a:ext cx="3888432" cy="2403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55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85</Words>
  <Application>Microsoft Office PowerPoint</Application>
  <PresentationFormat>如螢幕大小 (4:3)</PresentationFormat>
  <Paragraphs>39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Courier New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yxzhao</dc:creator>
  <cp:lastModifiedBy>Angela Hung</cp:lastModifiedBy>
  <cp:revision>30</cp:revision>
  <dcterms:created xsi:type="dcterms:W3CDTF">2016-04-01T08:22:03Z</dcterms:created>
  <dcterms:modified xsi:type="dcterms:W3CDTF">2017-03-31T02:05:24Z</dcterms:modified>
</cp:coreProperties>
</file>