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202083C-AF49-46BB-AB32-2354F7B5EE92}" type="datetimeFigureOut">
              <a:rPr lang="en-US"/>
              <a:pPr>
                <a:defRPr/>
              </a:pPr>
              <a:t>6/23/2014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2E651C2-06D6-4AA4-8B5E-2BD1CE669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271E40-C3CE-4307-9CC2-C00E6E1EB03E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5C22E-40DC-4C8C-8467-4DE6B768AD7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2E99CD-13A2-43E2-B4EB-2C49625BF183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CB411-718F-4A73-97A5-11BF8E7577F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93B068-A99D-475E-9F5A-84C51A8C8B95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DA0A1-8CFF-4390-BADC-A7F43192E4D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D6CA0-B2D6-4D41-BF86-DE0E3BDC9CDF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9CA1C-5550-4FA5-95CD-F2681602AAE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9EC569-7EC0-4BEC-AB0A-61AD02197CE8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D6E83-F6AD-45F8-BD5E-5D35EA4AAF34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D1F266-9937-4BEC-92B1-3C6FB9BB4CAB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122CF7-2323-4467-9EAF-6BE9B1D1585D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118901-A5B1-4A5C-BC4D-3B5230C79A71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22FB62-A5DC-46C8-8FCA-452D8D927A7D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D2C842-1AB9-43A2-BB3A-A6ECFD47C2E5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1B908-F242-4C4A-8852-5259E28A6CF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AAEC00-7BB3-4341-A25B-E6E91CD9655E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C01BB-FDDF-4674-9E97-3EA8003F6CB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112272-E206-4AA4-91A9-9E324494B72A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4F3AC6E-57E9-4B86-AA02-A00D0B1BAA7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34D2240-0931-420F-A68D-D2CA9A346F9F}" type="datetimeFigureOut">
              <a:rPr lang="en-US" altLang="zh-TW" smtClean="0"/>
              <a:pPr>
                <a:defRPr/>
              </a:pPr>
              <a:t>6/23/2014</a:t>
            </a:fld>
            <a:endParaRPr lang="en-US" altLang="zh-TW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36D4C3A-EB03-4538-9100-86DCACB65D3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公司簡介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908720"/>
            <a:ext cx="1514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791072" y="6309320"/>
            <a:ext cx="8352928" cy="14401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0" y="6453336"/>
            <a:ext cx="3923928" cy="7200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772816"/>
            <a:ext cx="8964488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經營哲學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908720"/>
            <a:ext cx="1514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791072" y="6309320"/>
            <a:ext cx="8352928" cy="14401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0" y="6453336"/>
            <a:ext cx="3923928" cy="7200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628800"/>
            <a:ext cx="847158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職務需求</a:t>
            </a:r>
            <a:r>
              <a:rPr lang="en-US" altLang="zh-TW" sz="3600" dirty="0" smtClean="0"/>
              <a:t>-</a:t>
            </a:r>
            <a:r>
              <a:rPr lang="zh-TW" altLang="en-US" sz="3600" dirty="0" smtClean="0"/>
              <a:t>軟體工程師</a:t>
            </a:r>
            <a:endParaRPr lang="zh-TW" alt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908720"/>
            <a:ext cx="1514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791072" y="6309320"/>
            <a:ext cx="8352928" cy="14401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0" y="6453336"/>
            <a:ext cx="3923928" cy="7200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23528" y="1556792"/>
          <a:ext cx="8568953" cy="4392486"/>
        </p:xfrm>
        <a:graphic>
          <a:graphicData uri="http://schemas.openxmlformats.org/drawingml/2006/table">
            <a:tbl>
              <a:tblPr/>
              <a:tblGrid>
                <a:gridCol w="5395405"/>
                <a:gridCol w="674426"/>
                <a:gridCol w="2191883"/>
                <a:gridCol w="307239"/>
              </a:tblGrid>
              <a:tr h="348610">
                <a:tc grid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tx2"/>
                          </a:solidFill>
                          <a:latin typeface="Times New Roman"/>
                          <a:ea typeface="新細明體"/>
                          <a:cs typeface="Times New Roman"/>
                        </a:rPr>
                        <a:t>Job Description  </a:t>
                      </a:r>
                      <a:r>
                        <a:rPr lang="zh-TW" sz="1800" b="1" kern="100" dirty="0">
                          <a:solidFill>
                            <a:schemeClr val="tx2"/>
                          </a:solidFill>
                          <a:latin typeface="Times New Roman"/>
                          <a:ea typeface="新細明體"/>
                          <a:cs typeface="Times New Roman"/>
                        </a:rPr>
                        <a:t>工作職掌</a:t>
                      </a:r>
                      <a:endParaRPr lang="zh-TW" sz="1800" kern="100" dirty="0">
                        <a:solidFill>
                          <a:schemeClr val="tx2"/>
                        </a:solidFill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97220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Job Description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工作項目及內容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Key performance index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績效衡量指標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5777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Collect and Analyze the requirements from users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10%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Times New Roman"/>
                          <a:ea typeface="新細明體"/>
                          <a:cs typeface="Times New Roman"/>
                        </a:rPr>
                        <a:t>Communication skill</a:t>
                      </a:r>
                      <a:endParaRPr lang="zh-TW" sz="14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7776">
                <a:tc>
                  <a:txBody>
                    <a:bodyPr/>
                    <a:lstStyle/>
                    <a:p>
                      <a:pPr fontAlgn="auto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To design and develop big data project with </a:t>
                      </a:r>
                      <a:r>
                        <a:rPr lang="en-US" sz="1400" kern="100" dirty="0" err="1">
                          <a:latin typeface="Times New Roman"/>
                          <a:ea typeface="新細明體"/>
                          <a:cs typeface="Times New Roman"/>
                        </a:rPr>
                        <a:t>Hadoop</a:t>
                      </a: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 framework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35%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Times New Roman"/>
                          <a:ea typeface="新細明體"/>
                          <a:cs typeface="Times New Roman"/>
                        </a:rPr>
                        <a:t>Integrity of domain know- how</a:t>
                      </a:r>
                      <a:endParaRPr lang="zh-TW" sz="14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777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Write codes to implement the requirements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30%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Times New Roman"/>
                          <a:ea typeface="新細明體"/>
                          <a:cs typeface="Times New Roman"/>
                        </a:rPr>
                        <a:t>Coding Quality</a:t>
                      </a:r>
                      <a:endParaRPr lang="zh-TW" sz="14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777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Finish UT/IT and cross-test before release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10%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Testing Quality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777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Co-work with system team to release program and verification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Times New Roman"/>
                          <a:ea typeface="新細明體"/>
                          <a:cs typeface="Times New Roman"/>
                        </a:rPr>
                        <a:t>5%</a:t>
                      </a:r>
                      <a:endParaRPr lang="zh-TW" sz="14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Release Quality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57776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Take turns to be the on-call handler after probation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Times New Roman"/>
                          <a:ea typeface="新細明體"/>
                          <a:cs typeface="Times New Roman"/>
                        </a:rPr>
                        <a:t>10%</a:t>
                      </a:r>
                      <a:endParaRPr lang="zh-TW" sz="1400" kern="10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Excursion Handling Ability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職務需求</a:t>
            </a:r>
            <a:r>
              <a:rPr lang="en-US" altLang="zh-TW" sz="3600" dirty="0" smtClean="0"/>
              <a:t>-</a:t>
            </a:r>
            <a:r>
              <a:rPr lang="zh-TW" altLang="en-US" sz="3600" dirty="0" smtClean="0"/>
              <a:t>軟體工程師</a:t>
            </a:r>
            <a:endParaRPr lang="zh-TW" alt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908720"/>
            <a:ext cx="1514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791072" y="6309320"/>
            <a:ext cx="8352928" cy="14401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0" y="6453336"/>
            <a:ext cx="3923928" cy="7200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467544" y="1556792"/>
          <a:ext cx="8496944" cy="4441622"/>
        </p:xfrm>
        <a:graphic>
          <a:graphicData uri="http://schemas.openxmlformats.org/drawingml/2006/table">
            <a:tbl>
              <a:tblPr/>
              <a:tblGrid>
                <a:gridCol w="8192287"/>
                <a:gridCol w="304657"/>
              </a:tblGrid>
              <a:tr h="271089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800" b="1" kern="100" dirty="0">
                          <a:solidFill>
                            <a:schemeClr val="tx2"/>
                          </a:solidFill>
                          <a:latin typeface="Times New Roman"/>
                          <a:ea typeface="新細明體"/>
                          <a:cs typeface="Times New Roman"/>
                        </a:rPr>
                        <a:t>Skills Requirement </a:t>
                      </a:r>
                      <a:r>
                        <a:rPr lang="zh-TW" sz="1800" b="1" kern="100" dirty="0">
                          <a:solidFill>
                            <a:schemeClr val="tx2"/>
                          </a:solidFill>
                          <a:latin typeface="Times New Roman"/>
                          <a:ea typeface="新細明體"/>
                          <a:cs typeface="Times New Roman"/>
                        </a:rPr>
                        <a:t>職務能力需求</a:t>
                      </a:r>
                      <a:endParaRPr lang="zh-TW" sz="1800" kern="100" dirty="0">
                        <a:solidFill>
                          <a:schemeClr val="tx2"/>
                        </a:solidFill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4975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Description</a:t>
                      </a:r>
                      <a:r>
                        <a:rPr lang="en-US" sz="1800" kern="100" baseline="0" dirty="0" smtClean="0">
                          <a:latin typeface="標楷體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1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敍</a:t>
                      </a:r>
                      <a:r>
                        <a:rPr lang="zh-TW" sz="1800" kern="100" dirty="0">
                          <a:latin typeface="Times New Roman"/>
                          <a:ea typeface="新細明體"/>
                          <a:cs typeface="Times New Roman"/>
                        </a:rPr>
                        <a:t>述</a:t>
                      </a:r>
                      <a:endParaRPr lang="zh-TW" sz="18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327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Educational background</a:t>
                      </a: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學歷：</a:t>
                      </a:r>
                      <a:r>
                        <a:rPr lang="en-US" sz="1600" kern="100" dirty="0">
                          <a:latin typeface="Arial"/>
                          <a:ea typeface="新細明體"/>
                          <a:cs typeface="Times New Roman"/>
                        </a:rPr>
                        <a:t>Bachelor above, majored in Information Management or Information Engineering 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374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Working experience</a:t>
                      </a: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工作經驗：</a:t>
                      </a: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Field</a:t>
                      </a: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領域</a:t>
                      </a: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- Software </a:t>
                      </a:r>
                      <a:r>
                        <a:rPr lang="en-US" sz="16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develop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374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Certification</a:t>
                      </a: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專業證照：</a:t>
                      </a: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NA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3742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en-US" sz="1600" kern="100" dirty="0">
                          <a:latin typeface="Times New Roman"/>
                          <a:ea typeface="新細明體"/>
                          <a:cs typeface="Times New Roman"/>
                        </a:rPr>
                        <a:t>Others</a:t>
                      </a:r>
                      <a:r>
                        <a:rPr lang="zh-TW" sz="1600" kern="100" dirty="0">
                          <a:latin typeface="Times New Roman"/>
                          <a:ea typeface="新細明體"/>
                          <a:cs typeface="Times New Roman"/>
                        </a:rPr>
                        <a:t>其他：</a:t>
                      </a:r>
                      <a:endParaRPr lang="zh-TW" sz="16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2178">
                <a:tc>
                  <a:txBody>
                    <a:bodyPr/>
                    <a:lstStyle/>
                    <a:p>
                      <a:pPr fontAlgn="auto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A. Proven experience in </a:t>
                      </a:r>
                      <a:r>
                        <a:rPr lang="en-US" sz="1400" kern="100" dirty="0" err="1">
                          <a:latin typeface="Arial"/>
                          <a:ea typeface="新細明體"/>
                          <a:cs typeface="Times New Roman"/>
                        </a:rPr>
                        <a:t>Hadoop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 development (Hive, </a:t>
                      </a:r>
                      <a:r>
                        <a:rPr lang="en-US" sz="1400" kern="100" dirty="0" err="1">
                          <a:latin typeface="Arial"/>
                          <a:ea typeface="新細明體"/>
                          <a:cs typeface="Times New Roman"/>
                        </a:rPr>
                        <a:t>Hbase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, </a:t>
                      </a:r>
                      <a:r>
                        <a:rPr lang="en-US" sz="1400" kern="100" dirty="0" err="1">
                          <a:latin typeface="Arial"/>
                          <a:ea typeface="新細明體"/>
                          <a:cs typeface="Times New Roman"/>
                        </a:rPr>
                        <a:t>MapReduce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), at least 2 years’ experience with </a:t>
                      </a:r>
                      <a:r>
                        <a:rPr lang="en-US" sz="1400" kern="100" dirty="0" err="1">
                          <a:latin typeface="Arial"/>
                          <a:ea typeface="新細明體"/>
                          <a:cs typeface="Times New Roman"/>
                        </a:rPr>
                        <a:t>Hadoop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 is preferable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2178">
                <a:tc>
                  <a:txBody>
                    <a:bodyPr/>
                    <a:lstStyle/>
                    <a:p>
                      <a:pPr fontAlgn="auto"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B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. Good understanding and/or experience with serialization frameworks such as Thrift, Avro and Google Protocol Buffers preferred.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3742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C.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 Familiar with Java development, JVM performance turning.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2178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en-US" sz="1400" kern="100" dirty="0">
                          <a:latin typeface="Times New Roman"/>
                          <a:ea typeface="新細明體"/>
                          <a:cs typeface="Times New Roman"/>
                        </a:rPr>
                        <a:t>D.</a:t>
                      </a:r>
                      <a:r>
                        <a:rPr lang="en-US" sz="1400" kern="100" dirty="0">
                          <a:latin typeface="Arial"/>
                          <a:ea typeface="新細明體"/>
                          <a:cs typeface="Times New Roman"/>
                        </a:rPr>
                        <a:t> Good command of spoken and written English, team work, good communication skill, and active attitude</a:t>
                      </a:r>
                      <a:endParaRPr lang="zh-TW" sz="1400" kern="100" dirty="0">
                        <a:latin typeface="標楷體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1718</TotalTime>
  <Words>220</Words>
  <Application>Microsoft Office PowerPoint</Application>
  <PresentationFormat>如螢幕大小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流線</vt:lpstr>
      <vt:lpstr>公司簡介</vt:lpstr>
      <vt:lpstr>經營哲學</vt:lpstr>
      <vt:lpstr>職務需求-軟體工程師</vt:lpstr>
      <vt:lpstr>職務需求-軟體工程師</vt:lpstr>
    </vt:vector>
  </TitlesOfParts>
  <Company>INOTERA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Matrix Organization</dc:title>
  <dc:creator>Carl Huang</dc:creator>
  <cp:lastModifiedBy>USER-PC</cp:lastModifiedBy>
  <cp:revision>27</cp:revision>
  <dcterms:created xsi:type="dcterms:W3CDTF">2013-05-28T03:24:26Z</dcterms:created>
  <dcterms:modified xsi:type="dcterms:W3CDTF">2014-06-23T01:05:10Z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TC101966266</vt:lpwstr>
  </property>
</Properties>
</file>