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735763" cy="9866313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99" d="100"/>
          <a:sy n="99" d="100"/>
        </p:scale>
        <p:origin x="-294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smtClean="0"/>
              <a:t>按一下以編輯母片副標題樣式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3B73FB-2C90-4872-A697-9C099FD4B3CB}" type="datetimeFigureOut">
              <a:rPr lang="zh-TW" altLang="en-US" smtClean="0"/>
              <a:pPr/>
              <a:t>2014/4/22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9BFF78-3F51-464D-810E-85C9584172E6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xmlns="" val="1401490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3B73FB-2C90-4872-A697-9C099FD4B3CB}" type="datetimeFigureOut">
              <a:rPr lang="zh-TW" altLang="en-US" smtClean="0"/>
              <a:pPr/>
              <a:t>2014/4/22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9BFF78-3F51-464D-810E-85C9584172E6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xmlns="" val="42797175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3B73FB-2C90-4872-A697-9C099FD4B3CB}" type="datetimeFigureOut">
              <a:rPr lang="zh-TW" altLang="en-US" smtClean="0"/>
              <a:pPr/>
              <a:t>2014/4/22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9BFF78-3F51-464D-810E-85C9584172E6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xmlns="" val="324047311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3B73FB-2C90-4872-A697-9C099FD4B3CB}" type="datetimeFigureOut">
              <a:rPr lang="zh-TW" altLang="en-US" smtClean="0"/>
              <a:pPr/>
              <a:t>2014/4/22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9BFF78-3F51-464D-810E-85C9584172E6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xmlns="" val="31732686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3B73FB-2C90-4872-A697-9C099FD4B3CB}" type="datetimeFigureOut">
              <a:rPr lang="zh-TW" altLang="en-US" smtClean="0"/>
              <a:pPr/>
              <a:t>2014/4/22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9BFF78-3F51-464D-810E-85C9584172E6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xmlns="" val="21406840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3B73FB-2C90-4872-A697-9C099FD4B3CB}" type="datetimeFigureOut">
              <a:rPr lang="zh-TW" altLang="en-US" smtClean="0"/>
              <a:pPr/>
              <a:t>2014/4/22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9BFF78-3F51-464D-810E-85C9584172E6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xmlns="" val="14338805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3B73FB-2C90-4872-A697-9C099FD4B3CB}" type="datetimeFigureOut">
              <a:rPr lang="zh-TW" altLang="en-US" smtClean="0"/>
              <a:pPr/>
              <a:t>2014/4/22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9BFF78-3F51-464D-810E-85C9584172E6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xmlns="" val="33545316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3B73FB-2C90-4872-A697-9C099FD4B3CB}" type="datetimeFigureOut">
              <a:rPr lang="zh-TW" altLang="en-US" smtClean="0"/>
              <a:pPr/>
              <a:t>2014/4/22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9BFF78-3F51-464D-810E-85C9584172E6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xmlns="" val="35621667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3B73FB-2C90-4872-A697-9C099FD4B3CB}" type="datetimeFigureOut">
              <a:rPr lang="zh-TW" altLang="en-US" smtClean="0"/>
              <a:pPr/>
              <a:t>2014/4/22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9BFF78-3F51-464D-810E-85C9584172E6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xmlns="" val="27255714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3B73FB-2C90-4872-A697-9C099FD4B3CB}" type="datetimeFigureOut">
              <a:rPr lang="zh-TW" altLang="en-US" smtClean="0"/>
              <a:pPr/>
              <a:t>2014/4/22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9BFF78-3F51-464D-810E-85C9584172E6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xmlns="" val="23371716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3B73FB-2C90-4872-A697-9C099FD4B3CB}" type="datetimeFigureOut">
              <a:rPr lang="zh-TW" altLang="en-US" smtClean="0"/>
              <a:pPr/>
              <a:t>2014/4/22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9BFF78-3F51-464D-810E-85C9584172E6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xmlns="" val="23450629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3B73FB-2C90-4872-A697-9C099FD4B3CB}" type="datetimeFigureOut">
              <a:rPr lang="zh-TW" altLang="en-US" smtClean="0"/>
              <a:pPr/>
              <a:t>2014/4/22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79BFF78-3F51-464D-810E-85C9584172E6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xmlns="" val="4010351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11560" y="332656"/>
            <a:ext cx="7772400" cy="1470025"/>
          </a:xfrm>
        </p:spPr>
        <p:txBody>
          <a:bodyPr>
            <a:normAutofit fontScale="90000"/>
          </a:bodyPr>
          <a:lstStyle/>
          <a:p>
            <a:r>
              <a:rPr lang="zh-TW" altLang="en-US" sz="31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</a:rPr>
              <a:t>中央大學演講主題：</a:t>
            </a:r>
            <a:r>
              <a:rPr lang="en-US" altLang="zh-TW" sz="31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</a:rPr>
              <a:t/>
            </a:r>
            <a:br>
              <a:rPr lang="en-US" altLang="zh-TW" sz="31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</a:rPr>
            </a:br>
            <a:r>
              <a:rPr lang="zh-TW" altLang="en-US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</a:rPr>
              <a:t>由深耕工業基礎技術探討資訊軟體發展之策略布局</a:t>
            </a:r>
            <a:endParaRPr lang="zh-TW" altLang="en-US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259632" y="2186575"/>
            <a:ext cx="6400800" cy="2952328"/>
          </a:xfrm>
        </p:spPr>
        <p:txBody>
          <a:bodyPr>
            <a:noAutofit/>
          </a:bodyPr>
          <a:lstStyle/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zh-TW" altLang="en-US" sz="26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台灣產業發展宜向提升附加價值、優化產業結構及國際化發展，</a:t>
            </a:r>
            <a:r>
              <a:rPr lang="zh-TW" altLang="en-US" sz="2600" b="1" smtClean="0">
                <a:latin typeface="標楷體" panose="03000509000000000000" pitchFamily="65" charset="-120"/>
                <a:ea typeface="標楷體" panose="03000509000000000000" pitchFamily="65" charset="-120"/>
              </a:rPr>
              <a:t>其重點成功</a:t>
            </a:r>
            <a:r>
              <a:rPr lang="zh-TW" altLang="en-US" sz="26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關鍵因素之一在於資訊系統建立與軟體札根。</a:t>
            </a:r>
            <a:endParaRPr lang="en-US" altLang="zh-TW" sz="2600" b="1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zh-TW" altLang="en-US" sz="26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深耕工業基礎已為國家層級之行動計畫，資訊軟體也被列入重點項目，因而廣納產學研軟體發展建言化為行動力，為此次分享會之目的</a:t>
            </a:r>
            <a:r>
              <a:rPr lang="zh-TW" altLang="en-US" sz="26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。</a:t>
            </a:r>
          </a:p>
        </p:txBody>
      </p:sp>
      <p:sp>
        <p:nvSpPr>
          <p:cNvPr id="5" name="文字方塊 4"/>
          <p:cNvSpPr txBox="1"/>
          <p:nvPr/>
        </p:nvSpPr>
        <p:spPr>
          <a:xfrm>
            <a:off x="7524328" y="6165304"/>
            <a:ext cx="111921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103.04.30</a:t>
            </a:r>
            <a:endParaRPr lang="zh-TW" altLang="en-U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文字方塊 5"/>
          <p:cNvSpPr txBox="1"/>
          <p:nvPr/>
        </p:nvSpPr>
        <p:spPr>
          <a:xfrm>
            <a:off x="3275856" y="5676727"/>
            <a:ext cx="218521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</a:rPr>
              <a:t>演講人</a:t>
            </a:r>
            <a:r>
              <a:rPr lang="en-US" altLang="zh-TW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</a:rPr>
              <a:t>:</a:t>
            </a:r>
            <a:r>
              <a:rPr lang="zh-TW" altLang="en-US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</a:rPr>
              <a:t>蘇評揮</a:t>
            </a:r>
            <a:endParaRPr lang="zh-TW" altLang="en-US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4" name="文字方塊 3"/>
          <p:cNvSpPr txBox="1"/>
          <p:nvPr/>
        </p:nvSpPr>
        <p:spPr>
          <a:xfrm>
            <a:off x="1115616" y="1663355"/>
            <a:ext cx="108234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</a:rPr>
              <a:t>摘要</a:t>
            </a:r>
            <a:r>
              <a:rPr lang="en-US" altLang="zh-TW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</a:rPr>
              <a:t>:</a:t>
            </a:r>
            <a:endParaRPr lang="zh-TW" altLang="en-US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47404161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27</TotalTime>
  <Words>87</Words>
  <Application>Microsoft Office PowerPoint</Application>
  <PresentationFormat>如螢幕大小 (4:3)</PresentationFormat>
  <Paragraphs>6</Paragraphs>
  <Slides>1</Slides>
  <Notes>0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1</vt:i4>
      </vt:variant>
    </vt:vector>
  </HeadingPairs>
  <TitlesOfParts>
    <vt:vector size="2" baseType="lpstr">
      <vt:lpstr>Office 佈景主題</vt:lpstr>
      <vt:lpstr>中央大學演講主題： 由深耕工業基礎技術探討資訊軟體發展之策略布局</vt:lpstr>
    </vt:vector>
  </TitlesOfParts>
  <Company>MOEA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由深耕工業基礎技術探討資訊軟體發展之策略布局</dc:title>
  <dc:creator>黃玉蘭</dc:creator>
  <cp:lastModifiedBy>USER-PC</cp:lastModifiedBy>
  <cp:revision>6</cp:revision>
  <cp:lastPrinted>2014-04-21T03:07:42Z</cp:lastPrinted>
  <dcterms:created xsi:type="dcterms:W3CDTF">2014-04-21T02:46:06Z</dcterms:created>
  <dcterms:modified xsi:type="dcterms:W3CDTF">2014-04-22T06:48:03Z</dcterms:modified>
</cp:coreProperties>
</file>