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微軟正黑體"/>
        <a:cs typeface="微軟正黑體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微軟正黑體"/>
        <a:cs typeface="微軟正黑體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微軟正黑體"/>
        <a:cs typeface="微軟正黑體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微軟正黑體"/>
        <a:cs typeface="微軟正黑體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微軟正黑體"/>
        <a:cs typeface="微軟正黑體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微軟正黑體"/>
        <a:cs typeface="微軟正黑體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微軟正黑體"/>
        <a:cs typeface="微軟正黑體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微軟正黑體"/>
        <a:cs typeface="微軟正黑體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微軟正黑體"/>
        <a:cs typeface="微軟正黑體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6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1"/>
          <p:cNvSpPr>
            <a:spLocks noGrp="1"/>
          </p:cNvSpPr>
          <p:nvPr>
            <p:ph type="title"/>
          </p:nvPr>
        </p:nvSpPr>
        <p:spPr>
          <a:xfrm>
            <a:off x="472273" y="735263"/>
            <a:ext cx="8370275" cy="775369"/>
          </a:xfrm>
          <a:prstGeom prst="rect">
            <a:avLst/>
          </a:prstGeom>
        </p:spPr>
        <p:txBody>
          <a:bodyPr/>
          <a:lstStyle>
            <a:lvl1pPr>
              <a:defRPr sz="4400">
                <a:solidFill>
                  <a:srgbClr val="0099CC"/>
                </a:solidFill>
                <a:latin typeface="+mj-lt"/>
                <a:ea typeface="標楷體" pitchFamily="65" charset="-12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24" name="內容版面配置區 2"/>
          <p:cNvSpPr>
            <a:spLocks noGrp="1"/>
          </p:cNvSpPr>
          <p:nvPr>
            <p:ph idx="1"/>
          </p:nvPr>
        </p:nvSpPr>
        <p:spPr>
          <a:xfrm>
            <a:off x="470568" y="1600283"/>
            <a:ext cx="8364538" cy="4602664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標楷體" pitchFamily="65" charset="-120"/>
                <a:cs typeface="標楷體" pitchFamily="65" charset="-120"/>
              </a:defRPr>
            </a:lvl1pPr>
            <a:lvl2pPr>
              <a:defRPr>
                <a:latin typeface="+mn-lt"/>
                <a:ea typeface="標楷體" pitchFamily="65" charset="-120"/>
                <a:cs typeface="標楷體" pitchFamily="65" charset="-120"/>
              </a:defRPr>
            </a:lvl2pPr>
            <a:lvl3pPr>
              <a:defRPr>
                <a:latin typeface="+mn-lt"/>
                <a:ea typeface="標楷體" pitchFamily="65" charset="-120"/>
                <a:cs typeface="標楷體" pitchFamily="65" charset="-120"/>
              </a:defRPr>
            </a:lvl3pPr>
            <a:lvl4pPr>
              <a:defRPr>
                <a:latin typeface="+mn-lt"/>
                <a:ea typeface="標楷體" pitchFamily="65" charset="-120"/>
                <a:cs typeface="標楷體" pitchFamily="65" charset="-120"/>
              </a:defRPr>
            </a:lvl4pPr>
            <a:lvl5pPr>
              <a:defRPr>
                <a:latin typeface="+mn-lt"/>
                <a:ea typeface="標楷體" pitchFamily="65" charset="-120"/>
                <a:cs typeface="標楷體" pitchFamily="65" charset="-120"/>
              </a:defRPr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B0573-2BCC-48D7-91DA-259F11A71BC6}" type="datetimeFigureOut">
              <a:rPr lang="zh-TW" altLang="en-US"/>
              <a:pPr>
                <a:defRPr/>
              </a:pPr>
              <a:t>2013/11/18</a:t>
            </a:fld>
            <a:endParaRPr lang="zh-TW" alt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4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572500" y="6619875"/>
            <a:ext cx="571500" cy="238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AF82F8-920E-41F2-8E6C-BC6772AD75E5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FF5FB1-147E-4712-94BC-3FDB359BBF63}" type="datetimeFigureOut">
              <a:rPr lang="zh-TW" altLang="en-US"/>
              <a:pPr>
                <a:defRPr/>
              </a:pPr>
              <a:t>2013/11/18</a:t>
            </a:fld>
            <a:endParaRPr lang="zh-TW" alt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65E92-49A3-4A6A-99AB-336A91E3919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2"/>
          <p:cNvSpPr>
            <a:spLocks noChangeArrowheads="1"/>
          </p:cNvSpPr>
          <p:nvPr/>
        </p:nvSpPr>
        <p:spPr bwMode="auto">
          <a:xfrm>
            <a:off x="0" y="6618288"/>
            <a:ext cx="9144000" cy="239712"/>
          </a:xfrm>
          <a:prstGeom prst="rect">
            <a:avLst/>
          </a:prstGeom>
          <a:solidFill>
            <a:srgbClr val="009FE2"/>
          </a:solidFill>
          <a:ln>
            <a:noFill/>
          </a:ln>
          <a:extLst>
            <a:ext uri="{91240B29-F687-4F45-9708-019B960494DF}"/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en-US" sz="1800">
              <a:cs typeface="+mn-cs"/>
            </a:endParaRPr>
          </a:p>
        </p:txBody>
      </p:sp>
      <p:sp>
        <p:nvSpPr>
          <p:cNvPr id="29741" name="Rectangle 4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118225" y="6619875"/>
            <a:ext cx="1800225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1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99AC6FEB-DD4B-4065-86E4-EF442124306B}" type="datetimeFigureOut">
              <a:rPr lang="zh-TW" altLang="en-US"/>
              <a:pPr>
                <a:defRPr/>
              </a:pPr>
              <a:t>2013/11/18</a:t>
            </a:fld>
            <a:endParaRPr lang="zh-TW" altLang="en-US"/>
          </a:p>
        </p:txBody>
      </p:sp>
      <p:sp>
        <p:nvSpPr>
          <p:cNvPr id="29742" name="Rectangle 4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391275"/>
            <a:ext cx="6096000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032" name="Text Box 48"/>
          <p:cNvSpPr txBox="1">
            <a:spLocks noChangeArrowheads="1"/>
          </p:cNvSpPr>
          <p:nvPr/>
        </p:nvSpPr>
        <p:spPr bwMode="auto">
          <a:xfrm>
            <a:off x="0" y="6627813"/>
            <a:ext cx="6286500" cy="40005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1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Copyright 2013 ITRI </a:t>
            </a:r>
            <a:r>
              <a:rPr lang="zh-TW" altLang="en-US" sz="1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工業技術研究院 </a:t>
            </a:r>
            <a:r>
              <a:rPr lang="en-US" altLang="zh-TW" sz="1000" dirty="0" err="1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工研院重要規劃資料，禁止複製、轉載、外流，請依規定保管使用</a:t>
            </a:r>
            <a:r>
              <a:rPr lang="en-US" altLang="zh-TW" sz="100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。</a:t>
            </a:r>
            <a:endParaRPr lang="zh-TW" altLang="en-US" sz="1000" dirty="0" smtClean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en-US" sz="1000" dirty="0" smtClean="0">
              <a:solidFill>
                <a:schemeClr val="bg1"/>
              </a:solidFill>
              <a:ea typeface="微軟正黑體" pitchFamily="34" charset="-120"/>
              <a:cs typeface="+mn-cs"/>
            </a:endParaRPr>
          </a:p>
        </p:txBody>
      </p:sp>
      <p:sp>
        <p:nvSpPr>
          <p:cNvPr id="1030" name="Line 51"/>
          <p:cNvSpPr>
            <a:spLocks noChangeShapeType="1"/>
          </p:cNvSpPr>
          <p:nvPr/>
        </p:nvSpPr>
        <p:spPr bwMode="auto">
          <a:xfrm rot="5400000">
            <a:off x="1787525" y="-268287"/>
            <a:ext cx="536575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/>
          </a:ex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TW" altLang="en-US">
              <a:latin typeface="+mn-lt"/>
              <a:ea typeface="+mn-ea"/>
              <a:cs typeface="+mn-cs"/>
            </a:endParaRPr>
          </a:p>
        </p:txBody>
      </p:sp>
      <p:pic>
        <p:nvPicPr>
          <p:cNvPr id="1031" name="圖片 6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26425" y="161925"/>
            <a:ext cx="7524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899275" y="65547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237034E-27D6-4587-9912-771C3DFCD5D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  <p:pic>
        <p:nvPicPr>
          <p:cNvPr id="1033" name="圖片 2" descr="irti40_logo1-01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3663" y="58738"/>
            <a:ext cx="2520950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3366FF"/>
          </a:solidFill>
          <a:latin typeface="BiauKai"/>
          <a:ea typeface="BiauKai"/>
          <a:cs typeface="BiauKai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3366FF"/>
          </a:solidFill>
          <a:latin typeface="BiauKai" charset="-120"/>
          <a:ea typeface="BiauKai" charset="-120"/>
          <a:cs typeface="BiauKai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3366FF"/>
          </a:solidFill>
          <a:latin typeface="BiauKai" charset="-120"/>
          <a:ea typeface="BiauKai" charset="-120"/>
          <a:cs typeface="BiauKai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3366FF"/>
          </a:solidFill>
          <a:latin typeface="BiauKai" charset="-120"/>
          <a:ea typeface="BiauKai" charset="-120"/>
          <a:cs typeface="BiauKai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3366FF"/>
          </a:solidFill>
          <a:latin typeface="BiauKai" charset="-120"/>
          <a:ea typeface="BiauKai" charset="-120"/>
          <a:cs typeface="BiauKai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600">
          <a:solidFill>
            <a:schemeClr val="tx2"/>
          </a:solidFill>
          <a:latin typeface="Arial" charset="0"/>
          <a:ea typeface="微軟正黑體" pitchFamily="34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微軟正黑體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  <a:cs typeface="微軟正黑體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微軟正黑體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  <a:cs typeface="微軟正黑體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  <a:cs typeface="微軟正黑體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539750" y="260350"/>
            <a:ext cx="8369300" cy="776288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dirty="0" smtClean="0"/>
              <a:t>許名宏</a:t>
            </a:r>
            <a:endParaRPr lang="zh-TW" altLang="en-US" dirty="0"/>
          </a:p>
        </p:txBody>
      </p:sp>
      <p:sp>
        <p:nvSpPr>
          <p:cNvPr id="4098" name="內容版面配置區 4"/>
          <p:cNvSpPr>
            <a:spLocks noGrp="1"/>
          </p:cNvSpPr>
          <p:nvPr>
            <p:ph idx="1"/>
          </p:nvPr>
        </p:nvSpPr>
        <p:spPr bwMode="auto">
          <a:xfrm>
            <a:off x="538163" y="1125538"/>
            <a:ext cx="8364537" cy="48244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zh-TW" altLang="en-US" dirty="0" smtClean="0">
                <a:cs typeface="微軟正黑體"/>
              </a:rPr>
              <a:t>學</a:t>
            </a:r>
            <a:r>
              <a:rPr lang="en-US" altLang="zh-TW" dirty="0" smtClean="0">
                <a:cs typeface="微軟正黑體"/>
              </a:rPr>
              <a:t>/</a:t>
            </a:r>
            <a:r>
              <a:rPr lang="zh-TW" altLang="en-US" dirty="0" smtClean="0">
                <a:cs typeface="微軟正黑體"/>
              </a:rPr>
              <a:t>經歷</a:t>
            </a:r>
            <a:endParaRPr lang="en-US" altLang="zh-TW" dirty="0" smtClean="0">
              <a:cs typeface="微軟正黑體"/>
            </a:endParaRPr>
          </a:p>
          <a:p>
            <a:pPr lvl="1" eaLnBrk="1" hangingPunct="1"/>
            <a:r>
              <a:rPr lang="zh-TW" altLang="en-US" dirty="0" smtClean="0">
                <a:cs typeface="微軟正黑體"/>
              </a:rPr>
              <a:t>台灣大學資訊工程學士／</a:t>
            </a:r>
            <a:r>
              <a:rPr lang="en-US" altLang="zh-TW" dirty="0" err="1" smtClean="0">
                <a:cs typeface="微軟正黑體"/>
              </a:rPr>
              <a:t>Ph.D</a:t>
            </a:r>
            <a:endParaRPr lang="en-US" altLang="zh-TW" dirty="0" smtClean="0">
              <a:cs typeface="微軟正黑體"/>
            </a:endParaRPr>
          </a:p>
          <a:p>
            <a:pPr lvl="1" eaLnBrk="1" hangingPunct="1"/>
            <a:r>
              <a:rPr lang="zh-TW" altLang="en-US" dirty="0" smtClean="0">
                <a:cs typeface="微軟正黑體"/>
              </a:rPr>
              <a:t>工研院資通所工程師</a:t>
            </a:r>
            <a:endParaRPr lang="en-US" altLang="zh-TW" dirty="0" smtClean="0">
              <a:cs typeface="微軟正黑體"/>
            </a:endParaRPr>
          </a:p>
          <a:p>
            <a:pPr eaLnBrk="1" hangingPunct="1"/>
            <a:r>
              <a:rPr lang="zh-TW" altLang="en-US" dirty="0" smtClean="0">
                <a:cs typeface="微軟正黑體"/>
              </a:rPr>
              <a:t>研究領域</a:t>
            </a:r>
            <a:endParaRPr lang="en-US" altLang="zh-TW" dirty="0" smtClean="0">
              <a:cs typeface="微軟正黑體"/>
            </a:endParaRPr>
          </a:p>
          <a:p>
            <a:pPr lvl="1" eaLnBrk="1" hangingPunct="1"/>
            <a:r>
              <a:rPr lang="en-US" altLang="zh-TW" dirty="0" smtClean="0">
                <a:cs typeface="微軟正黑體"/>
              </a:rPr>
              <a:t>P2P</a:t>
            </a:r>
            <a:r>
              <a:rPr lang="zh-TW" altLang="en-US" dirty="0" smtClean="0">
                <a:cs typeface="微軟正黑體"/>
              </a:rPr>
              <a:t>網路傳輸</a:t>
            </a:r>
          </a:p>
          <a:p>
            <a:pPr lvl="1" eaLnBrk="1" hangingPunct="1"/>
            <a:r>
              <a:rPr lang="en-US" altLang="zh-TW" dirty="0" smtClean="0">
                <a:cs typeface="微軟正黑體"/>
              </a:rPr>
              <a:t>SDN</a:t>
            </a:r>
            <a:r>
              <a:rPr lang="zh-TW" altLang="en-US" dirty="0" smtClean="0">
                <a:cs typeface="微軟正黑體"/>
              </a:rPr>
              <a:t>網路</a:t>
            </a:r>
            <a:endParaRPr lang="en-US" altLang="zh-TW" dirty="0" smtClean="0">
              <a:cs typeface="微軟正黑體"/>
            </a:endParaRPr>
          </a:p>
          <a:p>
            <a:pPr lvl="1" eaLnBrk="1" hangingPunct="1"/>
            <a:r>
              <a:rPr lang="zh-TW" altLang="en-US" dirty="0" smtClean="0">
                <a:cs typeface="微軟正黑體"/>
              </a:rPr>
              <a:t>資訊檢索</a:t>
            </a:r>
            <a:r>
              <a:rPr lang="en-US" altLang="zh-TW" dirty="0" smtClean="0">
                <a:cs typeface="微軟正黑體"/>
              </a:rPr>
              <a:t>(Information Retrieval)</a:t>
            </a:r>
          </a:p>
          <a:p>
            <a:pPr eaLnBrk="1" hangingPunct="1"/>
            <a:r>
              <a:rPr lang="zh-TW" altLang="en-US" dirty="0" smtClean="0">
                <a:cs typeface="微軟正黑體"/>
              </a:rPr>
              <a:t>講授主題</a:t>
            </a:r>
            <a:endParaRPr lang="en-US" altLang="zh-TW" dirty="0" smtClean="0">
              <a:cs typeface="微軟正黑體"/>
            </a:endParaRPr>
          </a:p>
          <a:p>
            <a:pPr lvl="1" eaLnBrk="1" hangingPunct="1"/>
            <a:r>
              <a:rPr lang="en-US" altLang="zh-TW" dirty="0" smtClean="0">
                <a:cs typeface="微軟正黑體"/>
              </a:rPr>
              <a:t>SDN security applications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ITRI_pptB_中英文">
  <a:themeElements>
    <a:clrScheme name="簡報內頁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簡報內頁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簡報內頁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內頁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內頁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內頁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內頁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簡報內頁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簡報內頁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簡報版型</Template>
  <TotalTime>272</TotalTime>
  <Words>31</Words>
  <Application>Microsoft Office PowerPoint</Application>
  <PresentationFormat>如螢幕大小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ITRI_pptB_中英文</vt:lpstr>
      <vt:lpstr>許名宏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Acer Hsu</dc:creator>
  <cp:lastModifiedBy>USER-PC</cp:lastModifiedBy>
  <cp:revision>10</cp:revision>
  <dcterms:created xsi:type="dcterms:W3CDTF">2013-10-13T02:59:34Z</dcterms:created>
  <dcterms:modified xsi:type="dcterms:W3CDTF">2013-11-18T03:20:30Z</dcterms:modified>
</cp:coreProperties>
</file>