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3" r:id="rId4"/>
    <p:sldId id="261" r:id="rId5"/>
    <p:sldId id="264" r:id="rId6"/>
    <p:sldId id="265" r:id="rId7"/>
    <p:sldId id="266" r:id="rId8"/>
    <p:sldId id="267" r:id="rId9"/>
    <p:sldId id="268" r:id="rId10"/>
    <p:sldId id="259" r:id="rId11"/>
    <p:sldId id="260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235F8-4E33-457E-9733-6AB592094FDD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1FB18-EE36-4C00-A7EF-AFF6A7B2F6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6994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0D47-8C5E-4A3D-963F-52D160B3FE3B}" type="datetime1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3BD6-98E4-43C1-B866-15BFA9BFFD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D7E3-BE04-491F-8823-C7B170DD0A85}" type="datetime1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3BD6-98E4-43C1-B866-15BFA9BFFD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E265-DE9E-426C-ACF6-EB05F3EC6A65}" type="datetime1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3BD6-98E4-43C1-B866-15BFA9BFFDFA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8E64-A7A6-43CD-8979-02249B51DCC4}" type="datetime1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3BD6-98E4-43C1-B866-15BFA9BFFDF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CC86-5550-4D2F-86AB-765F64021A57}" type="datetime1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3BD6-98E4-43C1-B866-15BFA9BFFD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4710-6B96-4123-A9AF-F439446A31BD}" type="datetime1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3BD6-98E4-43C1-B866-15BFA9BFFDF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B0E2-2376-4B55-BC1E-CACEFF809B4D}" type="datetime1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3BD6-98E4-43C1-B866-15BFA9BFFD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409C-09C8-4A04-9C54-805D4E5260E5}" type="datetime1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3BD6-98E4-43C1-B866-15BFA9BFFD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5A04-FA5A-44C4-8CCB-ACA6ECAF664C}" type="datetime1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3BD6-98E4-43C1-B866-15BFA9BFFD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C983-5C81-4FD9-90B9-1C0D9BBADE69}" type="datetime1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3BD6-98E4-43C1-B866-15BFA9BFFDF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EA162-0F78-4314-9D3C-54D1403BA12C}" type="datetime1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3BD6-98E4-43C1-B866-15BFA9BFFDF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53AB160-8D3A-4036-9606-BC7EFEA8960C}" type="datetime1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B163BD6-98E4-43C1-B866-15BFA9BFFDF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hackercat.org/windows/psexec-local-privilege-escalatio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ckercat.org/windows/psexec-local-privilege-escala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arrynung.github.io/2015/02/13/psexec-execute-process-remotel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arrynung.github.io/2015/02/13/psexec-execute-process-remotely/" TargetMode="External"/><Relationship Id="rId2" Type="http://schemas.openxmlformats.org/officeDocument/2006/relationships/hyperlink" Target="https://docs.microsoft.com/zh-tw/windows-server/administration/windows-commands/cm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larrynung.github.io/2015/02/13/psexec-execute-process-remotely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larrynung.github.io/2015/02/13/psexec-execute-process-remotel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arrynung.github.io/2015/02/13/psexec-execute-process-remotel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arrynung.github.io/2015/02/13/psexec-execute-process-remotel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larrynung.github.io/2015/02/13/psexec-execute-process-remotely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aAL3C-DuHQ&amp;t=1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PsExec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3BD6-98E4-43C1-B866-15BFA9BFFDF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940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724128" y="2636912"/>
            <a:ext cx="3132336" cy="3450696"/>
          </a:xfrm>
        </p:spPr>
        <p:txBody>
          <a:bodyPr>
            <a:normAutofit/>
          </a:bodyPr>
          <a:lstStyle/>
          <a:p>
            <a:r>
              <a:rPr lang="zh-TW" altLang="en-US" dirty="0"/>
              <a:t>把下載好的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PSTools.zip</a:t>
            </a:r>
            <a:r>
              <a:rPr lang="zh-TW" altLang="en-US" dirty="0"/>
              <a:t>解壓縮到一個資料夾下</a:t>
            </a:r>
            <a:br>
              <a:rPr lang="zh-TW" altLang="en-US" dirty="0"/>
            </a:br>
            <a:r>
              <a:rPr lang="zh-TW" altLang="en-US" dirty="0"/>
              <a:t>以系統管理員身分執行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CMD</a:t>
            </a:r>
            <a:r>
              <a:rPr lang="en-US" altLang="zh-TW" dirty="0"/>
              <a:t>(</a:t>
            </a:r>
            <a:r>
              <a:rPr lang="zh-TW" altLang="en-US" dirty="0"/>
              <a:t>命令提示字元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利用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PsExec</a:t>
            </a:r>
            <a:r>
              <a:rPr lang="zh-TW" altLang="en-US" dirty="0"/>
              <a:t>提權為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zh-TW" altLang="en-US" dirty="0" smtClean="0"/>
              <a:t>管理員   </a:t>
            </a:r>
            <a:r>
              <a:rPr lang="en-US" altLang="zh-TW" i="1" baseline="-25000" dirty="0" smtClean="0"/>
              <a:t>[</a:t>
            </a:r>
            <a:r>
              <a:rPr lang="zh-TW" altLang="en-US" i="1" cap="all" baseline="-25000" dirty="0">
                <a:hlinkClick r:id="rId2"/>
              </a:rPr>
              <a:t>駭客貓咪</a:t>
            </a:r>
            <a:r>
              <a:rPr lang="en-US" altLang="zh-TW" i="1" baseline="-25000" dirty="0" smtClean="0"/>
              <a:t>]</a:t>
            </a:r>
            <a:endParaRPr lang="zh-TW" altLang="en-US" i="1" baseline="-25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3BD6-98E4-43C1-B866-15BFA9BFFDFA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1026" name="Picture 2" descr="https://www.hackercat.org/wp-content/uploads/2021/04/image-26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00444"/>
            <a:ext cx="4824284" cy="419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88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7" y="2675467"/>
            <a:ext cx="8424936" cy="3450696"/>
          </a:xfrm>
        </p:spPr>
        <p:txBody>
          <a:bodyPr>
            <a:normAutofit lnSpcReduction="10000"/>
          </a:bodyPr>
          <a:lstStyle/>
          <a:p>
            <a:pPr fontAlgn="base"/>
            <a:r>
              <a:rPr lang="zh-TW" altLang="en-US" dirty="0"/>
              <a:t>然後切換目錄到剛剛解壓縮的該目錄下</a:t>
            </a:r>
            <a:br>
              <a:rPr lang="zh-TW" altLang="en-US" dirty="0"/>
            </a:br>
            <a:r>
              <a:rPr lang="zh-TW" altLang="en-US" dirty="0" smtClean="0"/>
              <a:t>譬如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cd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C:\Users\XXXX\Downloads\PSTools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pPr fontAlgn="base"/>
            <a:r>
              <a:rPr lang="zh-TW" altLang="en-US" dirty="0"/>
              <a:t>執行</a:t>
            </a:r>
            <a:r>
              <a:rPr lang="zh-TW" altLang="en-US" dirty="0" smtClean="0"/>
              <a:t>指令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psexec.exe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-s -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cmd.exe</a:t>
            </a:r>
            <a:r>
              <a:rPr lang="zh-TW" altLang="en-US" dirty="0"/>
              <a:t>應該就會彈出另一個</a:t>
            </a:r>
            <a:r>
              <a:rPr lang="zh-TW" altLang="en-US" dirty="0" smtClean="0"/>
              <a:t>視窗成功</a:t>
            </a:r>
            <a:r>
              <a:rPr lang="zh-TW" altLang="en-US" dirty="0"/>
              <a:t>拿到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systemroot</a:t>
            </a:r>
            <a:r>
              <a:rPr lang="en-US" altLang="zh-TW" dirty="0"/>
              <a:t> </a:t>
            </a:r>
            <a:r>
              <a:rPr lang="zh-TW" altLang="en-US" dirty="0"/>
              <a:t>的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cmd.exe </a:t>
            </a:r>
            <a:r>
              <a:rPr lang="zh-TW" altLang="en-US" dirty="0" smtClean="0"/>
              <a:t>可以</a:t>
            </a:r>
            <a:r>
              <a:rPr lang="zh-TW" altLang="en-US" dirty="0"/>
              <a:t>下指令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whoami</a:t>
            </a:r>
            <a:r>
              <a:rPr lang="zh-TW" altLang="en-US" dirty="0"/>
              <a:t>確認，身分會是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authority\system </a:t>
            </a:r>
            <a:r>
              <a:rPr lang="zh-TW" altLang="en-US" dirty="0" smtClean="0"/>
              <a:t>你</a:t>
            </a:r>
            <a:r>
              <a:rPr lang="zh-TW" altLang="en-US" dirty="0"/>
              <a:t>就成功取得了傳說中的最高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zh-TW" altLang="en-US" dirty="0" smtClean="0"/>
              <a:t>權限超越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administrator</a:t>
            </a:r>
            <a:r>
              <a:rPr lang="zh-TW" altLang="en-US" dirty="0"/>
              <a:t>的權限</a:t>
            </a:r>
          </a:p>
          <a:p>
            <a:pPr fontAlgn="base"/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取得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zh-TW" altLang="en-US" dirty="0" smtClean="0"/>
              <a:t>權限 </a:t>
            </a:r>
            <a:r>
              <a:rPr lang="en-US" altLang="zh-TW" i="1" baseline="-25000" dirty="0"/>
              <a:t>[</a:t>
            </a:r>
            <a:r>
              <a:rPr lang="zh-TW" altLang="en-US" i="1" cap="all" baseline="-25000" dirty="0">
                <a:hlinkClick r:id="rId2"/>
              </a:rPr>
              <a:t>駭客貓咪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3BD6-98E4-43C1-B866-15BFA9BFFDFA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393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960440"/>
          </a:xfrm>
        </p:spPr>
        <p:txBody>
          <a:bodyPr>
            <a:normAutofit/>
          </a:bodyPr>
          <a:lstStyle/>
          <a:p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PsExec</a:t>
            </a:r>
            <a:r>
              <a:rPr lang="en-US" altLang="zh-TW" dirty="0"/>
              <a:t> </a:t>
            </a:r>
            <a:r>
              <a:rPr lang="zh-TW" altLang="en-US" dirty="0"/>
              <a:t>是一命令列工具，可讓我們執行遠端電腦的程式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pt-BR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psexec </a:t>
            </a:r>
            <a:r>
              <a:rPr lang="pt-BR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[\\computer[,computer2[,...] | @file]][-u user [-p psswd][-n s][-r servicename][-h][-l][-s|-e][-x][-i [session]][-c [-f|-v]][-w directory][-d][-&lt;priority&gt;][-a n,n,...] cmd [arguments</a:t>
            </a:r>
            <a:r>
              <a:rPr lang="pt-BR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zh-TW" altLang="en-US" dirty="0"/>
              <a:t>簡單的說，呼叫時要指定欲操作的遠端電腦，依需求帶入命令與參數就可以了。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PsExec</a:t>
            </a:r>
            <a:r>
              <a:rPr lang="en-US" altLang="zh-TW" dirty="0"/>
              <a:t> - Execute process remotely</a:t>
            </a:r>
            <a:br>
              <a:rPr lang="en-US" altLang="zh-TW" dirty="0"/>
            </a:br>
            <a:r>
              <a:rPr lang="en-US" altLang="zh-TW" i="1" baseline="-25000" dirty="0" smtClean="0"/>
              <a:t>[</a:t>
            </a:r>
            <a:r>
              <a:rPr lang="en-US" altLang="zh-TW" i="1" baseline="-25000" dirty="0">
                <a:hlinkClick r:id="rId2"/>
              </a:rPr>
              <a:t>Larry </a:t>
            </a:r>
            <a:r>
              <a:rPr lang="en-US" altLang="zh-TW" i="1" baseline="-25000" dirty="0" err="1">
                <a:hlinkClick r:id="rId2"/>
              </a:rPr>
              <a:t>Nung</a:t>
            </a:r>
            <a:r>
              <a:rPr lang="en-US" altLang="zh-TW" i="1" baseline="-25000" dirty="0" smtClean="0"/>
              <a:t>] </a:t>
            </a:r>
            <a:endParaRPr lang="zh-TW" altLang="en-US" i="1" baseline="-25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3BD6-98E4-43C1-B866-15BFA9BFFDF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271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16627" y="5445224"/>
            <a:ext cx="8847861" cy="136815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像是要單純的讓遠端電腦執行命令，我們就可以直接在後面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psexec</a:t>
            </a:r>
            <a:r>
              <a:rPr lang="en-US" altLang="zh-TW" dirty="0"/>
              <a:t> </a:t>
            </a:r>
            <a:r>
              <a:rPr lang="zh-TW" altLang="en-US" dirty="0"/>
              <a:t>後面加上指定的電腦與</a:t>
            </a:r>
            <a:r>
              <a:rPr lang="zh-TW" altLang="en-US" dirty="0">
                <a:solidFill>
                  <a:srgbClr val="FF0000"/>
                </a:solidFill>
              </a:rPr>
              <a:t>欲執行的命令</a:t>
            </a:r>
            <a:r>
              <a:rPr lang="zh-TW" altLang="en-US" dirty="0"/>
              <a:t>。像是若要查閱遠端電腦的檔案內容我們就可以像下面這樣叫用：</a:t>
            </a:r>
          </a:p>
          <a:p>
            <a:pPr marL="301943" lvl="1" indent="0">
              <a:buNone/>
            </a:pP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psexec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\\TWDT092 </a:t>
            </a:r>
            <a:r>
              <a:rPr lang="en-US" altLang="zh-TW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cmd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/c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d:</a:t>
            </a:r>
            <a:endParaRPr lang="zh-TW" alt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en-US" altLang="zh-TW" dirty="0" smtClean="0"/>
              <a:t>Example </a:t>
            </a:r>
            <a:r>
              <a:rPr lang="en-US" altLang="zh-TW" i="1" baseline="-25000" dirty="0"/>
              <a:t>[</a:t>
            </a:r>
            <a:r>
              <a:rPr lang="en-US" altLang="zh-TW" i="1" baseline="-25000" dirty="0">
                <a:hlinkClick r:id="rId3"/>
              </a:rPr>
              <a:t>Larry </a:t>
            </a:r>
            <a:r>
              <a:rPr lang="en-US" altLang="zh-TW" i="1" baseline="-25000" dirty="0" err="1">
                <a:hlinkClick r:id="rId3"/>
              </a:rPr>
              <a:t>Nung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3BD6-98E4-43C1-B866-15BFA9BFFDFA}" type="slidenum">
              <a:rPr lang="zh-TW" altLang="en-US" smtClean="0"/>
              <a:t>3</a:t>
            </a:fld>
            <a:endParaRPr lang="zh-TW" altLang="en-US"/>
          </a:p>
        </p:txBody>
      </p:sp>
      <p:pic>
        <p:nvPicPr>
          <p:cNvPr id="2050" name="Picture 2" descr="http://larrynung.github.io/images/posts/PsExec/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68760"/>
            <a:ext cx="639698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73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115616" y="1700809"/>
            <a:ext cx="7795552" cy="504056"/>
          </a:xfrm>
        </p:spPr>
        <p:txBody>
          <a:bodyPr>
            <a:normAutofit/>
          </a:bodyPr>
          <a:lstStyle/>
          <a:p>
            <a:pPr marL="301943" lvl="1" indent="0">
              <a:buNone/>
            </a:pPr>
            <a:r>
              <a:rPr lang="en-US" altLang="zh-TW" b="1" dirty="0" err="1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psexec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\\TWDT092 -s ipconfig /all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zh-TW" altLang="en-US" dirty="0"/>
              <a:t>查閱遠端電腦的 </a:t>
            </a:r>
            <a:r>
              <a:rPr lang="en-US" altLang="zh-TW" dirty="0"/>
              <a:t>IP </a:t>
            </a:r>
            <a:r>
              <a:rPr lang="zh-TW" altLang="en-US" dirty="0"/>
              <a:t>設定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>
                <a:hlinkClick r:id="rId2"/>
              </a:rPr>
              <a:t>Larry </a:t>
            </a:r>
            <a:r>
              <a:rPr lang="en-US" altLang="zh-TW" i="1" baseline="-25000" dirty="0" err="1">
                <a:hlinkClick r:id="rId2"/>
              </a:rPr>
              <a:t>Nung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3BD6-98E4-43C1-B866-15BFA9BFFDFA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3074" name="Picture 2" descr="http://larrynung.github.io/images/posts/PsExec/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50192"/>
            <a:ext cx="6316512" cy="4123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19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 err="1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psexec</a:t>
            </a:r>
            <a:r>
              <a:rPr lang="en-US" altLang="zh-TW" b="1" dirty="0" smtClean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\\TWDT092 c:\bin\test.exe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執行遠端電腦指定位置的</a:t>
            </a:r>
            <a:r>
              <a:rPr lang="zh-TW" altLang="en-US" dirty="0" smtClean="0"/>
              <a:t>檔案     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>
                <a:hlinkClick r:id="rId2"/>
              </a:rPr>
              <a:t>Larry </a:t>
            </a:r>
            <a:r>
              <a:rPr lang="en-US" altLang="zh-TW" i="1" baseline="-25000" dirty="0" err="1">
                <a:hlinkClick r:id="rId2"/>
              </a:rPr>
              <a:t>Nung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3BD6-98E4-43C1-B866-15BFA9BFFDF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9016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若檔案不存在於遠端電腦，我們也可直接用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psexec</a:t>
            </a:r>
            <a:r>
              <a:rPr lang="en-US" altLang="zh-TW" dirty="0"/>
              <a:t> </a:t>
            </a:r>
            <a:r>
              <a:rPr lang="zh-TW" altLang="en-US" dirty="0"/>
              <a:t>戴上參數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-c</a:t>
            </a:r>
            <a:r>
              <a:rPr lang="en-US" altLang="zh-TW" dirty="0"/>
              <a:t> </a:t>
            </a:r>
            <a:r>
              <a:rPr lang="zh-TW" altLang="en-US" dirty="0"/>
              <a:t>與要執行的檔案，讓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psexec</a:t>
            </a:r>
            <a:r>
              <a:rPr lang="en-US" altLang="zh-TW" dirty="0"/>
              <a:t> </a:t>
            </a:r>
            <a:r>
              <a:rPr lang="zh-TW" altLang="en-US" dirty="0"/>
              <a:t>將指定的檔案傳到遠端電腦執行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endParaRPr lang="zh-TW" altLang="en-US" dirty="0"/>
          </a:p>
          <a:p>
            <a:pPr marL="301943" lvl="1" indent="0">
              <a:buNone/>
            </a:pP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psexec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\\TWDT092 -c test.exe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上傳檔案執行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>
                <a:hlinkClick r:id="rId2"/>
              </a:rPr>
              <a:t>Larry </a:t>
            </a:r>
            <a:r>
              <a:rPr lang="en-US" altLang="zh-TW" i="1" baseline="-25000" dirty="0" err="1">
                <a:hlinkClick r:id="rId2"/>
              </a:rPr>
              <a:t>Nung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3BD6-98E4-43C1-B866-15BFA9BFFDFA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1071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9" y="2675467"/>
            <a:ext cx="8496944" cy="3450696"/>
          </a:xfrm>
        </p:spPr>
        <p:txBody>
          <a:bodyPr/>
          <a:lstStyle/>
          <a:p>
            <a:r>
              <a:rPr lang="zh-TW" altLang="en-US" dirty="0"/>
              <a:t>若需要身分驗證的話，可以在後面用參數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-u</a:t>
            </a:r>
            <a:r>
              <a:rPr lang="en-US" altLang="zh-TW" dirty="0"/>
              <a:t> </a:t>
            </a:r>
            <a:r>
              <a:rPr lang="zh-TW" altLang="en-US" dirty="0"/>
              <a:t>帶入 帳號、參數 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-p </a:t>
            </a:r>
            <a:r>
              <a:rPr lang="zh-TW" altLang="en-US" dirty="0"/>
              <a:t>帶入密碼：</a:t>
            </a:r>
          </a:p>
          <a:p>
            <a:pPr marL="301943" lvl="1" indent="0">
              <a:buNone/>
            </a:pP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psexec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\\TWDT092 ipconfig /all -u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larrynung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-p 123456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身分</a:t>
            </a:r>
            <a:r>
              <a:rPr lang="zh-TW" altLang="en-US" dirty="0" smtClean="0"/>
              <a:t>驗證 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>
                <a:hlinkClick r:id="rId2"/>
              </a:rPr>
              <a:t>Larry </a:t>
            </a:r>
            <a:r>
              <a:rPr lang="en-US" altLang="zh-TW" i="1" baseline="-25000" dirty="0" err="1">
                <a:hlinkClick r:id="rId2"/>
              </a:rPr>
              <a:t>Nung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3BD6-98E4-43C1-B866-15BFA9BFFDF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901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23528" y="1844824"/>
            <a:ext cx="7408333" cy="465501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psexec</a:t>
            </a:r>
            <a:r>
              <a:rPr lang="en-US" altLang="zh-TW" b="1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\\TWDT092 </a:t>
            </a:r>
            <a:r>
              <a:rPr lang="en-US" altLang="zh-TW" b="1" dirty="0" err="1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cmd</a:t>
            </a:r>
            <a:endParaRPr lang="zh-TW" altLang="en-US" b="1" dirty="0">
              <a:solidFill>
                <a:schemeClr val="accent3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建立連線後互動處理</a:t>
            </a:r>
            <a:r>
              <a:rPr lang="en-US" altLang="zh-TW" i="1" baseline="-25000" dirty="0" smtClean="0"/>
              <a:t>[</a:t>
            </a:r>
            <a:r>
              <a:rPr lang="en-US" altLang="zh-TW" i="1" baseline="-25000" dirty="0">
                <a:hlinkClick r:id="rId2"/>
              </a:rPr>
              <a:t>Larry </a:t>
            </a:r>
            <a:r>
              <a:rPr lang="en-US" altLang="zh-TW" i="1" baseline="-25000" dirty="0" err="1">
                <a:hlinkClick r:id="rId2"/>
              </a:rPr>
              <a:t>Nung</a:t>
            </a:r>
            <a:r>
              <a:rPr lang="en-US" altLang="zh-TW" i="1" baseline="-25000" dirty="0"/>
              <a:t>]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3BD6-98E4-43C1-B866-15BFA9BFFDFA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4098" name="Picture 2" descr="http://larrynung.github.io/images/posts/PsExec/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30974"/>
            <a:ext cx="5728345" cy="373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07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YouTube </a:t>
            </a:r>
            <a:r>
              <a:rPr lang="zh-TW" altLang="en-US" dirty="0"/>
              <a:t>的教學</a:t>
            </a:r>
            <a:r>
              <a:rPr lang="en-US" altLang="zh-TW" i="1" baseline="-25000" dirty="0" smtClean="0"/>
              <a:t>[</a:t>
            </a:r>
            <a:r>
              <a:rPr lang="en-US" altLang="zh-TW" baseline="-25000" dirty="0">
                <a:hlinkClick r:id="rId2"/>
              </a:rPr>
              <a:t>Jeremy Jenkins</a:t>
            </a:r>
            <a:r>
              <a:rPr lang="en-US" altLang="zh-TW" i="1" baseline="-25000" dirty="0" smtClean="0"/>
              <a:t>]</a:t>
            </a:r>
            <a:endParaRPr lang="zh-TW" altLang="en-US" baseline="-25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3BD6-98E4-43C1-B866-15BFA9BFFDFA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901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544</TotalTime>
  <Words>357</Words>
  <Application>Microsoft Office PowerPoint</Application>
  <PresentationFormat>如螢幕大小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8" baseType="lpstr">
      <vt:lpstr>新細明體</vt:lpstr>
      <vt:lpstr>標楷體</vt:lpstr>
      <vt:lpstr>Calibri</vt:lpstr>
      <vt:lpstr>Candara</vt:lpstr>
      <vt:lpstr>Courier New</vt:lpstr>
      <vt:lpstr>Symbol</vt:lpstr>
      <vt:lpstr>波形</vt:lpstr>
      <vt:lpstr>PsExec</vt:lpstr>
      <vt:lpstr>PsExec - Execute process remotely [Larry Nung] </vt:lpstr>
      <vt:lpstr>Example [Larry Nung]</vt:lpstr>
      <vt:lpstr>查閱遠端電腦的 IP 設定[Larry Nung]</vt:lpstr>
      <vt:lpstr>執行遠端電腦指定位置的檔案      [Larry Nung]</vt:lpstr>
      <vt:lpstr>上傳檔案執行 [Larry Nung]</vt:lpstr>
      <vt:lpstr>身分驗證 [Larry Nung]</vt:lpstr>
      <vt:lpstr>建立連線後互動處理[Larry Nung]</vt:lpstr>
      <vt:lpstr>YouTube 的教學[Jeremy Jenkins]</vt:lpstr>
      <vt:lpstr>利用PsExec提權為system管理員   [駭客貓咪]</vt:lpstr>
      <vt:lpstr>取得system權限 [駭客貓咪]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Fu-Hau H</dc:creator>
  <cp:lastModifiedBy>Alvin Hsu</cp:lastModifiedBy>
  <cp:revision>10</cp:revision>
  <dcterms:created xsi:type="dcterms:W3CDTF">2021-07-17T08:22:21Z</dcterms:created>
  <dcterms:modified xsi:type="dcterms:W3CDTF">2021-07-27T13:55:37Z</dcterms:modified>
</cp:coreProperties>
</file>