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6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657E4-74F0-4D9F-9624-89C63ADED52C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2A67-CFFF-4AB8-89A4-C4C2B5C290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92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717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8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73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924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03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2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6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91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92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85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33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86ACF-B057-4787-9825-95E21B164B1E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6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buntu-tw.org/modules/tinyd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rrors.edge.kernel.org/pub/linux/kernel/v3.0/linux-3.10.104.tar.gz" TargetMode="External"/><Relationship Id="rId2" Type="http://schemas.openxmlformats.org/officeDocument/2006/relationships/hyperlink" Target="https://mirrors.edge.kernel.org/pub/linux/kernel/v3.x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Linux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作業系統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電腦教室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Linux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31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補充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1394" y="1825625"/>
            <a:ext cx="10892406" cy="4667250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2400" dirty="0">
                <a:ea typeface="標楷體" panose="03000509000000000000" pitchFamily="65" charset="-120"/>
              </a:rPr>
              <a:t>make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之後的指令都要用</a:t>
            </a:r>
            <a:r>
              <a:rPr lang="en-US" altLang="zh-TW" sz="2400" dirty="0">
                <a:ea typeface="標楷體" panose="03000509000000000000" pitchFamily="65" charset="-120"/>
              </a:rPr>
              <a:t>superuser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查看核心數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nproc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編譯時間通常要很久，可以加參數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–j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平行化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ex: 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 make –j2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合併指令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ex: 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 make –j2 &amp;&amp;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 make –j2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modules_install</a:t>
            </a: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 &amp;&amp;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 make –j2 install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也可以只用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–j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會使用滿核心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400" dirty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400">
                <a:solidFill>
                  <a:srgbClr val="92D050"/>
                </a:solidFill>
                <a:latin typeface="Consolas" panose="020B0609020204030204" pitchFamily="49" charset="0"/>
              </a:rPr>
              <a:t>–j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27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anose="03000509000000000000" pitchFamily="65" charset="-120"/>
              </a:rPr>
              <a:t>開機說明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工五館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電腦教室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執行環境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 Windows 10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內安裝的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VMWARE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or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VirtualBox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虛擬機器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 ubuntu 16.04 64-bits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Desktop</a:t>
            </a:r>
            <a:endParaRPr kumimoji="0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主機如有問題請與助教聯絡 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硬體問題請洽機房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306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anose="03000509000000000000" pitchFamily="65" charset="-120"/>
              </a:rPr>
              <a:t>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電腦教室的網路速度不快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建議先下載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kernel source code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至隨身碟再帶到電腦教室安裝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電腦教室電腦重開機即還原，需備份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virtual machine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之檔案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52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lang="en-US" altLang="zh-TW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ubuntu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檔案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4547533" cy="1219579"/>
          </a:xfrm>
        </p:spPr>
        <p:txBody>
          <a:bodyPr>
            <a:normAutofit/>
          </a:bodyPr>
          <a:lstStyle/>
          <a:p>
            <a:r>
              <a:rPr lang="en-US" altLang="zh-TW" sz="2000" dirty="0">
                <a:ea typeface="標楷體" panose="03000509000000000000" pitchFamily="65" charset="-120"/>
              </a:rPr>
              <a:t>Ubuntu source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下載：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hlinkClick r:id="rId2"/>
              </a:rPr>
              <a:t>https://www.ubuntu-tw.org/modules/tinyd0/</a:t>
            </a:r>
            <a:endParaRPr lang="en-US" altLang="zh-TW" sz="2000" dirty="0"/>
          </a:p>
          <a:p>
            <a:endParaRPr lang="zh-TW" altLang="en-US" sz="2000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9DD8647-26B0-42EA-9B7F-CCD8A065A846}"/>
              </a:ext>
            </a:extLst>
          </p:cNvPr>
          <p:cNvSpPr txBox="1">
            <a:spLocks/>
          </p:cNvSpPr>
          <p:nvPr/>
        </p:nvSpPr>
        <p:spPr>
          <a:xfrm>
            <a:off x="6096000" y="1706770"/>
            <a:ext cx="5162026" cy="1496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lang="en-US" altLang="zh-TW" sz="2000" dirty="0">
                <a:ea typeface="標楷體" panose="03000509000000000000" pitchFamily="65" charset="-120"/>
              </a:rPr>
              <a:t>ISO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ubuntu-16.04.5-desktop-amd64.iso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575C128-0848-4D0B-BF8E-4CA598334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102" y="2927405"/>
            <a:ext cx="6866000" cy="331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VirtualBox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開啟</a:t>
            </a:r>
            <a:r>
              <a:rPr lang="en-US" altLang="zh-TW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ubuntu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iso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8395" y="1690689"/>
            <a:ext cx="4918400" cy="103000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新增一個新的</a:t>
            </a:r>
            <a:r>
              <a:rPr lang="en-US" altLang="zh-TW" sz="2000" dirty="0">
                <a:ea typeface="標楷體" panose="03000509000000000000" pitchFamily="65" charset="-120"/>
              </a:rPr>
              <a:t>Virtual Machine</a:t>
            </a:r>
          </a:p>
          <a:p>
            <a:r>
              <a:rPr lang="zh-TW" altLang="en-US" sz="2000" dirty="0">
                <a:ea typeface="標楷體" panose="03000509000000000000" pitchFamily="65" charset="-120"/>
              </a:rPr>
              <a:t>開機並選擇</a:t>
            </a:r>
            <a:r>
              <a:rPr lang="en-US" altLang="zh-TW" sz="2000" dirty="0">
                <a:ea typeface="標楷體" panose="03000509000000000000" pitchFamily="65" charset="-120"/>
              </a:rPr>
              <a:t>iso</a:t>
            </a:r>
            <a:r>
              <a:rPr lang="zh-TW" altLang="en-US" sz="2000" dirty="0">
                <a:ea typeface="標楷體" panose="03000509000000000000" pitchFamily="65" charset="-120"/>
              </a:rPr>
              <a:t>檔案 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r>
              <a:rPr lang="zh-TW" altLang="en-US" sz="2000" dirty="0">
                <a:ea typeface="標楷體" panose="03000509000000000000" pitchFamily="65" charset="-120"/>
              </a:rPr>
              <a:t>安裝</a:t>
            </a:r>
            <a:r>
              <a:rPr lang="en-US" altLang="zh-TW" sz="2000" dirty="0">
                <a:ea typeface="標楷體" panose="03000509000000000000" pitchFamily="65" charset="-120"/>
              </a:rPr>
              <a:t>Ubuntu 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E6ED1693-A2F3-4BC9-9BBD-CC6D9FBCA8D3}"/>
              </a:ext>
            </a:extLst>
          </p:cNvPr>
          <p:cNvSpPr txBox="1">
            <a:spLocks/>
          </p:cNvSpPr>
          <p:nvPr/>
        </p:nvSpPr>
        <p:spPr>
          <a:xfrm>
            <a:off x="6198971" y="1690688"/>
            <a:ext cx="3859635" cy="45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2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EE5279D-392B-4245-8165-768020E04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692" y="3016251"/>
            <a:ext cx="3239559" cy="329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2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kernel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檔案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3.10.104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版為例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8517468" cy="1090103"/>
          </a:xfrm>
        </p:spPr>
        <p:txBody>
          <a:bodyPr>
            <a:normAutofit/>
          </a:bodyPr>
          <a:lstStyle/>
          <a:p>
            <a:r>
              <a:rPr lang="en-US" altLang="zh-TW" sz="2000" dirty="0">
                <a:ea typeface="標楷體" panose="03000509000000000000" pitchFamily="65" charset="-120"/>
              </a:rPr>
              <a:t>Kernel source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下載：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hlinkClick r:id="rId2"/>
              </a:rPr>
              <a:t>https://mirrors.edge.kernel.org/pub/linux/kernel/v3.x/</a:t>
            </a:r>
            <a:endParaRPr lang="en-US" altLang="zh-TW" sz="2000" dirty="0"/>
          </a:p>
          <a:p>
            <a:r>
              <a:rPr lang="en-US" altLang="zh-TW" sz="2000" dirty="0">
                <a:hlinkClick r:id="rId3"/>
              </a:rPr>
              <a:t>https://mirrors.edge.kernel.org/pub/linux/kernel/v3.0/linux-3.10.104.tar.gz</a:t>
            </a:r>
            <a:endParaRPr lang="zh-TW" altLang="en-US" sz="20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D147211-32AC-436B-9EE5-9ECCA25185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561" y="3050665"/>
            <a:ext cx="4123845" cy="358809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91F687C-5503-4FE3-8AF4-477279086E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1319" y="3429000"/>
            <a:ext cx="5744377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1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kernel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檔案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32268"/>
            <a:ext cx="3591187" cy="741406"/>
          </a:xfrm>
        </p:spPr>
        <p:txBody>
          <a:bodyPr>
            <a:normAutofit fontScale="92500"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下載完解壓縮，進下載資料夾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cd Downloads</a:t>
            </a:r>
          </a:p>
          <a:p>
            <a:pPr marL="0" indent="0">
              <a:buNone/>
            </a:pP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2FE46693-A4CA-4C71-9942-2FFDD979C2FA}"/>
              </a:ext>
            </a:extLst>
          </p:cNvPr>
          <p:cNvSpPr txBox="1">
            <a:spLocks/>
          </p:cNvSpPr>
          <p:nvPr/>
        </p:nvSpPr>
        <p:spPr>
          <a:xfrm>
            <a:off x="838200" y="2501943"/>
            <a:ext cx="5126372" cy="905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解壓縮到</a:t>
            </a:r>
            <a:r>
              <a:rPr lang="en-US" altLang="zh-TW" sz="2000" dirty="0">
                <a:ea typeface="標楷體" panose="03000509000000000000" pitchFamily="65" charset="-120"/>
              </a:rPr>
              <a:t>/home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tar –</a:t>
            </a:r>
            <a:r>
              <a:rPr lang="en-US" altLang="zh-TW" sz="2000" dirty="0" err="1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xvf</a:t>
            </a:r>
            <a:r>
              <a:rPr lang="en-US" altLang="zh-TW" sz="20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linux-3.10.104.tar.gz –C ~/</a:t>
            </a: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357B44A7-DEF4-4EBF-B38F-C96D5A9DD904}"/>
              </a:ext>
            </a:extLst>
          </p:cNvPr>
          <p:cNvSpPr txBox="1">
            <a:spLocks/>
          </p:cNvSpPr>
          <p:nvPr/>
        </p:nvSpPr>
        <p:spPr>
          <a:xfrm>
            <a:off x="838200" y="3284929"/>
            <a:ext cx="5126372" cy="90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進資料夾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cd linux-3.10.104</a:t>
            </a: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A9EF6C14-A445-4F7A-B01D-A4A028764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43" y="3183524"/>
            <a:ext cx="5288366" cy="3194928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0CAA9F30-D38C-449D-BA07-14DD88713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0165" y="1093864"/>
            <a:ext cx="5763635" cy="7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0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重新編譯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kernel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7971" y="1825624"/>
            <a:ext cx="11404120" cy="442417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編譯</a:t>
            </a:r>
            <a:r>
              <a:rPr lang="en-US" altLang="zh-TW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kernel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前要裝一些套件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</a:t>
            </a:r>
            <a:r>
              <a:rPr lang="zh-TW" altLang="en-US" sz="26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18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1800" dirty="0">
                <a:solidFill>
                  <a:srgbClr val="92D050"/>
                </a:solidFill>
                <a:latin typeface="Consolas" panose="020B0609020204030204" pitchFamily="49" charset="0"/>
              </a:rPr>
              <a:t> apt install build-essential </a:t>
            </a:r>
            <a:r>
              <a:rPr lang="en-US" altLang="zh-TW" sz="1800" dirty="0" err="1">
                <a:solidFill>
                  <a:srgbClr val="92D050"/>
                </a:solidFill>
                <a:latin typeface="Consolas" panose="020B0609020204030204" pitchFamily="49" charset="0"/>
              </a:rPr>
              <a:t>libncurses</a:t>
            </a:r>
            <a:r>
              <a:rPr lang="en-US" altLang="zh-TW" sz="1800" dirty="0">
                <a:solidFill>
                  <a:srgbClr val="92D050"/>
                </a:solidFill>
                <a:latin typeface="Consolas" panose="020B0609020204030204" pitchFamily="49" charset="0"/>
              </a:rPr>
              <a:t>-dev </a:t>
            </a:r>
            <a:r>
              <a:rPr lang="en-US" altLang="zh-TW" sz="1800" dirty="0" err="1">
                <a:solidFill>
                  <a:srgbClr val="92D050"/>
                </a:solidFill>
                <a:latin typeface="Consolas" panose="020B0609020204030204" pitchFamily="49" charset="0"/>
              </a:rPr>
              <a:t>libssl</a:t>
            </a:r>
            <a:r>
              <a:rPr lang="en-US" altLang="zh-TW" sz="1800" dirty="0">
                <a:solidFill>
                  <a:srgbClr val="92D050"/>
                </a:solidFill>
                <a:latin typeface="Consolas" panose="020B0609020204030204" pitchFamily="49" charset="0"/>
              </a:rPr>
              <a:t>-dev </a:t>
            </a:r>
            <a:r>
              <a:rPr lang="en-US" altLang="zh-TW" sz="1800" dirty="0" err="1">
                <a:solidFill>
                  <a:srgbClr val="92D050"/>
                </a:solidFill>
                <a:latin typeface="Consolas" panose="020B0609020204030204" pitchFamily="49" charset="0"/>
              </a:rPr>
              <a:t>libelf</a:t>
            </a:r>
            <a:r>
              <a:rPr lang="en-US" altLang="zh-TW" sz="1800" dirty="0">
                <a:solidFill>
                  <a:srgbClr val="92D050"/>
                </a:solidFill>
                <a:latin typeface="Consolas" panose="020B0609020204030204" pitchFamily="49" charset="0"/>
              </a:rPr>
              <a:t>-dev bison flex -y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設定檔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menuconfig</a:t>
            </a:r>
            <a:r>
              <a:rPr lang="zh-TW" altLang="en-US" sz="260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>
                <a:latin typeface="Consolas" panose="020B0609020204030204" pitchFamily="49" charset="0"/>
                <a:ea typeface="標楷體" panose="03000509000000000000" pitchFamily="65" charset="-120"/>
              </a:rPr>
              <a:t>//</a:t>
            </a:r>
            <a:r>
              <a:rPr lang="zh-TW" altLang="en-US" sz="2600" dirty="0">
                <a:latin typeface="Consolas" panose="020B0609020204030204" pitchFamily="49" charset="0"/>
                <a:ea typeface="標楷體" panose="03000509000000000000" pitchFamily="65" charset="-120"/>
              </a:rPr>
              <a:t>選預設即可</a:t>
            </a:r>
            <a:br>
              <a:rPr lang="en-US" altLang="zh-TW" sz="2600" dirty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oldconfig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 </a:t>
            </a:r>
            <a:r>
              <a:rPr lang="en-US" altLang="zh-TW" sz="2600" dirty="0">
                <a:latin typeface="Consolas" panose="020B0609020204030204" pitchFamily="49" charset="0"/>
                <a:ea typeface="標楷體" panose="03000509000000000000" pitchFamily="65" charset="-120"/>
              </a:rPr>
              <a:t>//</a:t>
            </a:r>
            <a:r>
              <a:rPr lang="zh-TW" altLang="en-US" sz="2600" dirty="0">
                <a:latin typeface="Consolas" panose="020B0609020204030204" pitchFamily="49" charset="0"/>
                <a:ea typeface="標楷體" panose="03000509000000000000" pitchFamily="65" charset="-120"/>
              </a:rPr>
              <a:t>或是使用舊設定檔</a:t>
            </a:r>
            <a:endParaRPr lang="en-US" altLang="zh-TW" sz="26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altLang="zh-TW" dirty="0"/>
              <a:t>Compile</a:t>
            </a:r>
            <a:br>
              <a:rPr lang="en-US" altLang="zh-TW" dirty="0"/>
            </a:b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make</a:t>
            </a:r>
            <a:b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</a:b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$</a:t>
            </a:r>
            <a:r>
              <a:rPr lang="zh-TW" altLang="en-US" sz="260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modules_install</a:t>
            </a:r>
            <a:b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</a:b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$</a:t>
            </a:r>
            <a:r>
              <a:rPr lang="zh-TW" altLang="en-US" sz="260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make install</a:t>
            </a:r>
          </a:p>
          <a:p>
            <a:endParaRPr lang="en-US" altLang="zh-TW" dirty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7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重新編譯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kernel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6610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設定</a:t>
            </a:r>
            <a: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  <a:t>grub</a:t>
            </a:r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選單，更改以下設定</a:t>
            </a:r>
            <a:b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</a:t>
            </a:r>
            <a:r>
              <a:rPr lang="en-US" altLang="zh-TW" sz="2600" dirty="0" err="1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sz="2600" dirty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vim /</a:t>
            </a:r>
            <a:r>
              <a:rPr lang="en-US" altLang="zh-TW" sz="2600" dirty="0" err="1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etc</a:t>
            </a:r>
            <a:r>
              <a:rPr lang="en-US" altLang="zh-TW" sz="2600" dirty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/default/grub</a:t>
            </a:r>
            <a:br>
              <a:rPr lang="en-US" altLang="zh-TW" sz="2600" dirty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GRUB_TIMEOUT=</a:t>
            </a:r>
            <a:r>
              <a:rPr lang="en-US" altLang="zh-TW" sz="2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0</a:t>
            </a: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  <a:sym typeface="Wingdings" panose="05000000000000000000" pitchFamily="2" charset="2"/>
              </a:rPr>
              <a:t> GRUB_TIMEOUT=</a:t>
            </a:r>
            <a:r>
              <a:rPr lang="en-US" altLang="zh-TW" sz="2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  <a:sym typeface="Wingdings" panose="05000000000000000000" pitchFamily="2" charset="2"/>
              </a:rPr>
              <a:t>-1</a:t>
            </a:r>
            <a:br>
              <a:rPr lang="en-US" altLang="zh-TW" sz="26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#</a:t>
            </a: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GRUB_TIMEOUT_STYLE=hidden</a:t>
            </a:r>
          </a:p>
          <a:p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更新</a:t>
            </a:r>
            <a: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  <a:t>grub</a:t>
            </a:r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選單</a:t>
            </a:r>
            <a:b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</a:t>
            </a:r>
            <a:r>
              <a:rPr lang="en-US" altLang="zh-TW" sz="2600" dirty="0" err="1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sz="2600" dirty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update-grub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重開機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</a:t>
            </a:r>
            <a:r>
              <a:rPr lang="zh-TW" altLang="en-US" sz="26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reboot</a:t>
            </a:r>
          </a:p>
          <a:p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選擇編譯的</a:t>
            </a:r>
            <a: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  <a:t>kernel</a:t>
            </a:r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版本</a:t>
            </a:r>
            <a:br>
              <a:rPr lang="en-US" altLang="zh-TW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919D42F-2CD0-45DF-AF3B-0EAA7CB6B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096" y="1775707"/>
            <a:ext cx="4127813" cy="292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4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428</Words>
  <Application>Microsoft Office PowerPoint</Application>
  <PresentationFormat>寬螢幕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新細明體</vt:lpstr>
      <vt:lpstr>標楷體</vt:lpstr>
      <vt:lpstr>Arial</vt:lpstr>
      <vt:lpstr>Calibri</vt:lpstr>
      <vt:lpstr>Calibri Light</vt:lpstr>
      <vt:lpstr>Consolas</vt:lpstr>
      <vt:lpstr>Wingdings</vt:lpstr>
      <vt:lpstr>Office 佈景主題</vt:lpstr>
      <vt:lpstr>Linux作業系統 電腦教室Linux使用說明</vt:lpstr>
      <vt:lpstr>開機說明</vt:lpstr>
      <vt:lpstr>注意事項</vt:lpstr>
      <vt:lpstr>下載ubuntu檔案</vt:lpstr>
      <vt:lpstr>用VirtualBox開啟ubuntu的iso包</vt:lpstr>
      <vt:lpstr>下載kernel檔案 (以3.10.104版為例)</vt:lpstr>
      <vt:lpstr>下載kernel檔案</vt:lpstr>
      <vt:lpstr>重新編譯kernel (1)</vt:lpstr>
      <vt:lpstr>重新編譯kernel (2)</vt:lpstr>
      <vt:lpstr>補充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Linux作業系統 電腦教室Linux使用說明</dc:title>
  <dc:creator>user</dc:creator>
  <cp:lastModifiedBy>JyunD-lab</cp:lastModifiedBy>
  <cp:revision>35</cp:revision>
  <dcterms:created xsi:type="dcterms:W3CDTF">2019-09-01T13:31:51Z</dcterms:created>
  <dcterms:modified xsi:type="dcterms:W3CDTF">2022-09-30T08:31:03Z</dcterms:modified>
</cp:coreProperties>
</file>