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3" r:id="rId20"/>
    <p:sldId id="322" r:id="rId21"/>
    <p:sldId id="324" r:id="rId22"/>
    <p:sldId id="325" r:id="rId23"/>
    <p:sldId id="326" r:id="rId24"/>
    <p:sldId id="328" r:id="rId25"/>
    <p:sldId id="329" r:id="rId26"/>
    <p:sldId id="330" r:id="rId27"/>
    <p:sldId id="332" r:id="rId28"/>
    <p:sldId id="333" r:id="rId29"/>
    <p:sldId id="334" r:id="rId30"/>
    <p:sldId id="335" r:id="rId31"/>
    <p:sldId id="336" r:id="rId32"/>
    <p:sldId id="337" r:id="rId3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學任 孫" initials="學任" lastIdx="2" clrIdx="0">
    <p:extLst>
      <p:ext uri="{19B8F6BF-5375-455C-9EA6-DF929625EA0E}">
        <p15:presenceInfo xmlns:p15="http://schemas.microsoft.com/office/powerpoint/2012/main" userId="b1ca11bf3563f3b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1FB97-20E3-4D35-9DAB-8812D355FBFD}" type="datetimeFigureOut">
              <a:rPr lang="zh-TW" altLang="en-US" smtClean="0"/>
              <a:t>2022/9/4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19E6A-4EFA-4581-87FB-7633E61640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7718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A13793-B7B1-45CC-AFC7-D221440C2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8C66037-7933-4173-BD1C-4769C83AF5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0076500-4D20-4FB7-9387-81B8DBFF8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E6E8-C398-4B66-807C-28207CE02D33}" type="datetime1">
              <a:rPr lang="zh-TW" altLang="en-US" smtClean="0"/>
              <a:t>2022/9/4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01CE6C-064D-42B2-B686-2F5A98A5F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7AC4192-5729-4E1D-8144-D61A59BD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8176-2CF3-43A0-8037-F492F721AC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2043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E16839-2943-42B6-ABFD-F10C52DD8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EBC31ED-1EE8-46B8-B854-9C58D832EB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0D6F36C-8ABC-4607-BF61-C48861B55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69DBB-CC90-48D6-BECD-7F6CD4DAE241}" type="datetime1">
              <a:rPr lang="zh-TW" altLang="en-US" smtClean="0"/>
              <a:t>2022/9/4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2F3E198-9DDD-4173-8651-D9413FAEC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B75F506-FA94-4E2A-BF7E-B32122E5B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8176-2CF3-43A0-8037-F492F721AC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1314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F3B40674-3C7A-4D1C-A7CE-9E4D672E4F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C435118-6291-48FF-81B8-1B6A0038B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B9BBABE-868D-46DF-9570-F4962E1E4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5CC1-5BD6-4CBA-AE2E-42606DADCB81}" type="datetime1">
              <a:rPr lang="zh-TW" altLang="en-US" smtClean="0"/>
              <a:t>2022/9/4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BE7E2B0-6272-4526-9F5A-CFAB9C982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CAB6CE1-01BE-4E80-B1CE-4590CFB36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8176-2CF3-43A0-8037-F492F721AC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8307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4CF152-AB2F-4340-B755-4AFA5A37E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A0573E6-4E0D-4827-BAD1-938DC8D6F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1BD7F12-E964-439B-9DE1-0EF805033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C1CE-CA9A-45FE-BFF2-47E338862047}" type="datetime1">
              <a:rPr lang="zh-TW" altLang="en-US" smtClean="0"/>
              <a:t>2022/9/4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7F62469-190D-4EFE-B604-2B0FC7754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C38CD5B-B066-492B-AD81-B6311313A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8176-2CF3-43A0-8037-F492F721AC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7889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822683-ACF6-4B04-AD44-2CE28064D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3CD11D7-07E6-4694-B2B8-71AB58C74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9326B56-0111-48FF-8C76-1988A2E1B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D3B2-7194-4B07-8223-AD956A6E2F16}" type="datetime1">
              <a:rPr lang="zh-TW" altLang="en-US" smtClean="0"/>
              <a:t>2022/9/4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181D147-6E66-4F18-A065-50C7D2D95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C3EAD32-0FD8-41F4-9663-03A2E6FC5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8176-2CF3-43A0-8037-F492F721AC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4925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9CA21B-106E-4217-8356-44A678894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0FCBC74-0739-44F4-8CD8-4AD54D2AA3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D6F6B83-BFB1-489C-B7EE-FA9234EF29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97A472E-CAC3-4EAA-AA86-3B341F498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0DC0-5EC5-435F-B17D-DF6805512119}" type="datetime1">
              <a:rPr lang="zh-TW" altLang="en-US" smtClean="0"/>
              <a:t>2022/9/4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4D6D4C5-4AD1-4A9C-AB29-7BA6F76C9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23AB1C2-D058-427E-A78E-CC98C652E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8176-2CF3-43A0-8037-F492F721AC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1926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6C0FD1-A1CF-491A-A82E-7F7AC1BB9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32E2705-25CD-43B4-A3C9-3F205A389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CD7C5FF-BE00-47F9-B0B8-3FEDCCD07F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4B1C2CD-24E6-438D-B03A-65AFAF90C8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7732895-A6B8-4AF9-BBBB-FCCB89C3B1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ECC8156-8ED7-4B09-B023-F2D9E594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361D-CABA-440A-9901-DD17837AED17}" type="datetime1">
              <a:rPr lang="zh-TW" altLang="en-US" smtClean="0"/>
              <a:t>2022/9/4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1221FED0-6655-4F33-95CD-AC27EB993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D03209DC-8710-4D03-AB06-F9E242ECA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8176-2CF3-43A0-8037-F492F721AC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9314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2CEDC3-65DC-425C-AF52-B2C98B00D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50710B7-0457-4BED-825F-6DE73B6AD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253A4-7BCF-4A6F-8FAA-5FD4F32AA62D}" type="datetime1">
              <a:rPr lang="zh-TW" altLang="en-US" smtClean="0"/>
              <a:t>2022/9/4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839C812-5EC1-49E7-98A8-7EC6BA7AD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2076E78-7A08-4B9D-8E9C-242A66C5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8176-2CF3-43A0-8037-F492F721AC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7577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CA770DF4-2454-42B6-94A0-55B5AAC09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7D8D4-BA8E-48F0-8E16-DE463D4154AE}" type="datetime1">
              <a:rPr lang="zh-TW" altLang="en-US" smtClean="0"/>
              <a:t>2022/9/4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AAB2B78-6BC2-49FE-99DC-411C7A430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1A75AEC-2AC7-4FCE-9E3B-2A82A53EE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8176-2CF3-43A0-8037-F492F721AC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5703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2386FD-1283-48E3-9011-28B83858D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97AF026-84A3-457D-AD4B-19ABD7477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1778970-AA31-42F7-998C-9985B6913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F6775F4-9005-4ABD-AF37-A194EE047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950F-4296-4DF9-9D64-23D923B41065}" type="datetime1">
              <a:rPr lang="zh-TW" altLang="en-US" smtClean="0"/>
              <a:t>2022/9/4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2BD1A1F-3A38-4560-91FE-F73D5BE08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2CB2377-19C6-49D2-A29F-06094FDCC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8176-2CF3-43A0-8037-F492F721AC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088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48C635-88B6-4969-AE83-C1DBBCD9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1B8E6A41-4CE3-4220-9B19-C094375090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7F6236C-7550-49F0-B317-C0ADD5B8AC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C396BCA-7C31-42C4-8B39-CE9C6A07C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CAEE-8082-4EFD-BCB5-2BA1A992F73E}" type="datetime1">
              <a:rPr lang="zh-TW" altLang="en-US" smtClean="0"/>
              <a:t>2022/9/4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9550866-B5DA-419B-9ECE-E6A21D44F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C2F5E2C-7646-4CA6-AA9B-823CAD4A2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8176-2CF3-43A0-8037-F492F721AC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2145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401B39B2-9A89-4945-8E50-F2F6B17C2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F032366-DDD3-4E95-9B0C-C6A6AE1E2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6103016-A46E-4B3F-A5C6-DFC18BCF87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2EE4A-5298-449D-A98C-7A3861FA3EB9}" type="datetime1">
              <a:rPr lang="zh-TW" altLang="en-US" smtClean="0"/>
              <a:t>2022/9/4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F919A48-58D9-4D90-8818-2D4C7D6F65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1651060-AF39-4125-BE00-3E2E590D8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78176-2CF3-43A0-8037-F492F721AC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924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ubuntu.cs.nctu.edu.tw/ubuntu-release/20.04.5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virtualbox.org/wiki/Downloads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github.com/hugsy/gef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allopsled/pwntools" TargetMode="External"/><Relationship Id="rId7" Type="http://schemas.openxmlformats.org/officeDocument/2006/relationships/hyperlink" Target="https://github.com/snare/voltron" TargetMode="External"/><Relationship Id="rId2" Type="http://schemas.openxmlformats.org/officeDocument/2006/relationships/hyperlink" Target="https://github.com/ohmyzsh/ohmyzs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longld/peda" TargetMode="External"/><Relationship Id="rId5" Type="http://schemas.openxmlformats.org/officeDocument/2006/relationships/hyperlink" Target="https://github.com/pwndbg/pwndbg" TargetMode="External"/><Relationship Id="rId4" Type="http://schemas.openxmlformats.org/officeDocument/2006/relationships/hyperlink" Target="https://github.com/JonathanSalwan/ROPgadge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電腦攻擊與防禦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776605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Installation Manual of Virtual Box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67C933B-9C96-40E9-8725-47580AF2E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8176-2CF3-43A0-8037-F492F721AC2F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8748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693D58D1-491A-4DAA-AF64-C3A63404DF64}"/>
              </a:ext>
            </a:extLst>
          </p:cNvPr>
          <p:cNvSpPr>
            <a:spLocks noGrp="1"/>
          </p:cNvSpPr>
          <p:nvPr/>
        </p:nvSpPr>
        <p:spPr>
          <a:xfrm>
            <a:off x="838200" y="157268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安裝完成，點擊「完成」開啟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VirtualBox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EB6D7AC-B210-4003-B03E-CE0713051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VirtualBox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2CB9108C-E994-4321-AD7F-32F75598E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097" y="2296855"/>
            <a:ext cx="4715533" cy="3686689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637C29F0-A982-4C8F-BDDA-5378057D057B}"/>
              </a:ext>
            </a:extLst>
          </p:cNvPr>
          <p:cNvSpPr/>
          <p:nvPr/>
        </p:nvSpPr>
        <p:spPr>
          <a:xfrm>
            <a:off x="3937000" y="5621866"/>
            <a:ext cx="770467" cy="2201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4BBE872-C50F-41AD-9FDF-ABF8C664E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8176-2CF3-43A0-8037-F492F721AC2F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8235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693D58D1-491A-4DAA-AF64-C3A63404DF64}"/>
              </a:ext>
            </a:extLst>
          </p:cNvPr>
          <p:cNvSpPr>
            <a:spLocks noGrp="1"/>
          </p:cNvSpPr>
          <p:nvPr/>
        </p:nvSpPr>
        <p:spPr>
          <a:xfrm>
            <a:off x="838200" y="157268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前往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https://ubuntu.cs.nctu.edu.tw/ubuntu-release/20.04.5/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下載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EB6D7AC-B210-4003-B03E-CE0713051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下載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Ubuntu</a:t>
            </a:r>
            <a:endParaRPr lang="zh-TW" altLang="en-US" dirty="0"/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769DFF64-6C65-41E2-8B5B-2E4E728A4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768" y="2369395"/>
            <a:ext cx="7149762" cy="4240398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3C7E0D2C-9E72-476D-A0A9-2D02209093CA}"/>
              </a:ext>
            </a:extLst>
          </p:cNvPr>
          <p:cNvSpPr/>
          <p:nvPr/>
        </p:nvSpPr>
        <p:spPr>
          <a:xfrm>
            <a:off x="1276767" y="3821111"/>
            <a:ext cx="2804165" cy="2513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投影片編號版面配置區 18">
            <a:extLst>
              <a:ext uri="{FF2B5EF4-FFF2-40B4-BE49-F238E27FC236}">
                <a16:creationId xmlns:a16="http://schemas.microsoft.com/office/drawing/2014/main" id="{B8A0C8AA-59D4-4BFC-A220-3333F928C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8176-2CF3-43A0-8037-F492F721AC2F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0518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693D58D1-491A-4DAA-AF64-C3A63404DF64}"/>
              </a:ext>
            </a:extLst>
          </p:cNvPr>
          <p:cNvSpPr>
            <a:spLocks noGrp="1"/>
          </p:cNvSpPr>
          <p:nvPr/>
        </p:nvSpPr>
        <p:spPr>
          <a:xfrm>
            <a:off x="838200" y="157268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VirtualBox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視窗按下「新增」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EB6D7AC-B210-4003-B03E-CE0713051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安裝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Ubuntu</a:t>
            </a:r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22140F2-C191-4637-9F7D-8105E816D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768" y="2369395"/>
            <a:ext cx="7149762" cy="407283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69D9850A-0662-4239-9604-264BA4DB442E}"/>
              </a:ext>
            </a:extLst>
          </p:cNvPr>
          <p:cNvSpPr/>
          <p:nvPr/>
        </p:nvSpPr>
        <p:spPr>
          <a:xfrm>
            <a:off x="4899024" y="2771245"/>
            <a:ext cx="358776" cy="4122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22A7608-4886-47BC-9893-036C1DFDB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8176-2CF3-43A0-8037-F492F721AC2F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0602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693D58D1-491A-4DAA-AF64-C3A63404DF64}"/>
              </a:ext>
            </a:extLst>
          </p:cNvPr>
          <p:cNvSpPr>
            <a:spLocks noGrp="1"/>
          </p:cNvSpPr>
          <p:nvPr/>
        </p:nvSpPr>
        <p:spPr>
          <a:xfrm>
            <a:off x="838200" y="157268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輸入虛擬機的名稱和安裝的資料夾，按「下一個」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EB6D7AC-B210-4003-B03E-CE0713051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安裝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Ubuntu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3BBE806-9C60-4624-83D5-A7AA4FA5A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768" y="2351647"/>
            <a:ext cx="3496163" cy="3572374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EE86AF88-B04C-41F6-B5FB-733F7FCEAA0A}"/>
              </a:ext>
            </a:extLst>
          </p:cNvPr>
          <p:cNvSpPr/>
          <p:nvPr/>
        </p:nvSpPr>
        <p:spPr>
          <a:xfrm>
            <a:off x="3171823" y="5587999"/>
            <a:ext cx="748243" cy="2624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409103D-FBBB-4B20-B706-918A3ED21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8176-2CF3-43A0-8037-F492F721AC2F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9943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5B0540C7-65C8-44F4-877C-88D587FA8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767" y="2351647"/>
            <a:ext cx="3496163" cy="3572374"/>
          </a:xfrm>
          <a:prstGeom prst="rect">
            <a:avLst/>
          </a:prstGeom>
        </p:spPr>
      </p:pic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693D58D1-491A-4DAA-AF64-C3A63404DF64}"/>
              </a:ext>
            </a:extLst>
          </p:cNvPr>
          <p:cNvSpPr>
            <a:spLocks noGrp="1"/>
          </p:cNvSpPr>
          <p:nvPr/>
        </p:nvSpPr>
        <p:spPr>
          <a:xfrm>
            <a:off x="838200" y="157268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依電腦配備考量配置記憶體大小，按「下一個」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EB6D7AC-B210-4003-B03E-CE0713051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安裝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Ubuntu</a:t>
            </a:r>
            <a:endParaRPr lang="zh-TW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E86AF88-B04C-41F6-B5FB-733F7FCEAA0A}"/>
              </a:ext>
            </a:extLst>
          </p:cNvPr>
          <p:cNvSpPr/>
          <p:nvPr/>
        </p:nvSpPr>
        <p:spPr>
          <a:xfrm>
            <a:off x="3171823" y="5587999"/>
            <a:ext cx="748243" cy="2624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21E9DD3-E30F-4B04-8D81-074618CCE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8176-2CF3-43A0-8037-F492F721AC2F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5862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02AE9062-1A36-41FD-A95E-4F66D3282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767" y="2351647"/>
            <a:ext cx="3496163" cy="3572374"/>
          </a:xfrm>
          <a:prstGeom prst="rect">
            <a:avLst/>
          </a:prstGeom>
        </p:spPr>
      </p:pic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693D58D1-491A-4DAA-AF64-C3A63404DF64}"/>
              </a:ext>
            </a:extLst>
          </p:cNvPr>
          <p:cNvSpPr>
            <a:spLocks noGrp="1"/>
          </p:cNvSpPr>
          <p:nvPr/>
        </p:nvSpPr>
        <p:spPr>
          <a:xfrm>
            <a:off x="838200" y="157268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立即建立虛擬硬碟，按「建立」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EB6D7AC-B210-4003-B03E-CE0713051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安裝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Ubuntu</a:t>
            </a:r>
            <a:endParaRPr lang="zh-TW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E86AF88-B04C-41F6-B5FB-733F7FCEAA0A}"/>
              </a:ext>
            </a:extLst>
          </p:cNvPr>
          <p:cNvSpPr/>
          <p:nvPr/>
        </p:nvSpPr>
        <p:spPr>
          <a:xfrm>
            <a:off x="3171823" y="5587999"/>
            <a:ext cx="748243" cy="2624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A2E2253-3995-4E05-BD1B-6C34415BE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8176-2CF3-43A0-8037-F492F721AC2F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0895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693D58D1-491A-4DAA-AF64-C3A63404DF64}"/>
              </a:ext>
            </a:extLst>
          </p:cNvPr>
          <p:cNvSpPr>
            <a:spLocks noGrp="1"/>
          </p:cNvSpPr>
          <p:nvPr/>
        </p:nvSpPr>
        <p:spPr>
          <a:xfrm>
            <a:off x="838200" y="157268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按「下一個」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EB6D7AC-B210-4003-B03E-CE0713051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安裝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Ubuntu</a:t>
            </a:r>
            <a:endParaRPr lang="zh-TW" altLang="en-US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966EECF4-B4CC-4A61-B70D-5766B1C41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083" y="2351647"/>
            <a:ext cx="3791479" cy="4010585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36DDABA-4067-49FC-A5AE-3C4969361603}"/>
              </a:ext>
            </a:extLst>
          </p:cNvPr>
          <p:cNvSpPr/>
          <p:nvPr/>
        </p:nvSpPr>
        <p:spPr>
          <a:xfrm>
            <a:off x="3468157" y="6011893"/>
            <a:ext cx="748243" cy="2624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C9A82C6-9F9C-4102-B819-3F10AE5D2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8176-2CF3-43A0-8037-F492F721AC2F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7093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FFA568EC-74C6-4921-A44E-475F8D270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083" y="2351646"/>
            <a:ext cx="3791479" cy="4010585"/>
          </a:xfrm>
          <a:prstGeom prst="rect">
            <a:avLst/>
          </a:prstGeom>
        </p:spPr>
      </p:pic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693D58D1-491A-4DAA-AF64-C3A63404DF64}"/>
              </a:ext>
            </a:extLst>
          </p:cNvPr>
          <p:cNvSpPr>
            <a:spLocks noGrp="1"/>
          </p:cNvSpPr>
          <p:nvPr/>
        </p:nvSpPr>
        <p:spPr>
          <a:xfrm>
            <a:off x="838200" y="157268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按「下一個」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EB6D7AC-B210-4003-B03E-CE0713051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安裝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Ubuntu</a:t>
            </a:r>
            <a:endParaRPr lang="zh-TW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36DDABA-4067-49FC-A5AE-3C4969361603}"/>
              </a:ext>
            </a:extLst>
          </p:cNvPr>
          <p:cNvSpPr/>
          <p:nvPr/>
        </p:nvSpPr>
        <p:spPr>
          <a:xfrm>
            <a:off x="3468157" y="6011893"/>
            <a:ext cx="748243" cy="2624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7FA1E7B-6578-4559-98EF-425A166A9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8176-2CF3-43A0-8037-F492F721AC2F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2097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>
            <a:extLst>
              <a:ext uri="{FF2B5EF4-FFF2-40B4-BE49-F238E27FC236}">
                <a16:creationId xmlns:a16="http://schemas.microsoft.com/office/drawing/2014/main" id="{727164F6-00E1-47C7-902C-1328576E7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083" y="2351644"/>
            <a:ext cx="3791479" cy="4010585"/>
          </a:xfrm>
          <a:prstGeom prst="rect">
            <a:avLst/>
          </a:prstGeom>
        </p:spPr>
      </p:pic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693D58D1-491A-4DAA-AF64-C3A63404DF64}"/>
              </a:ext>
            </a:extLst>
          </p:cNvPr>
          <p:cNvSpPr>
            <a:spLocks noGrp="1"/>
          </p:cNvSpPr>
          <p:nvPr/>
        </p:nvSpPr>
        <p:spPr>
          <a:xfrm>
            <a:off x="838200" y="157268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配置適當硬碟大小後，按「建立」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EB6D7AC-B210-4003-B03E-CE0713051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安裝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Ubuntu</a:t>
            </a:r>
            <a:endParaRPr lang="zh-TW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36DDABA-4067-49FC-A5AE-3C4969361603}"/>
              </a:ext>
            </a:extLst>
          </p:cNvPr>
          <p:cNvSpPr/>
          <p:nvPr/>
        </p:nvSpPr>
        <p:spPr>
          <a:xfrm>
            <a:off x="3468157" y="6011893"/>
            <a:ext cx="748243" cy="2624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投影片編號版面配置區 17">
            <a:extLst>
              <a:ext uri="{FF2B5EF4-FFF2-40B4-BE49-F238E27FC236}">
                <a16:creationId xmlns:a16="http://schemas.microsoft.com/office/drawing/2014/main" id="{C2DC5AA9-B6BE-40AE-8FA9-45AF536A4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8176-2CF3-43A0-8037-F492F721AC2F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9377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693D58D1-491A-4DAA-AF64-C3A63404DF64}"/>
              </a:ext>
            </a:extLst>
          </p:cNvPr>
          <p:cNvSpPr>
            <a:spLocks noGrp="1"/>
          </p:cNvSpPr>
          <p:nvPr/>
        </p:nvSpPr>
        <p:spPr>
          <a:xfrm>
            <a:off x="838200" y="157268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 設定→儲存裝置→光碟機→選擇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建立虛擬光碟，按下確定</a:t>
            </a:r>
          </a:p>
          <a:p>
            <a:pPr lvl="1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選擇剛剛下載好的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iso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檔後開機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EB6D7AC-B210-4003-B03E-CE0713051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安裝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Ubuntu</a:t>
            </a:r>
            <a:endParaRPr lang="zh-TW" altLang="en-US" dirty="0"/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047AB8B8-93B2-4B94-8055-B799C5E32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0325" y="2433152"/>
            <a:ext cx="7121961" cy="4424848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36DDABA-4067-49FC-A5AE-3C4969361603}"/>
              </a:ext>
            </a:extLst>
          </p:cNvPr>
          <p:cNvSpPr/>
          <p:nvPr/>
        </p:nvSpPr>
        <p:spPr>
          <a:xfrm>
            <a:off x="3849158" y="2821514"/>
            <a:ext cx="341843" cy="3825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69789A3-E8EC-4727-82FD-4DE76E8C3D5E}"/>
              </a:ext>
            </a:extLst>
          </p:cNvPr>
          <p:cNvSpPr/>
          <p:nvPr/>
        </p:nvSpPr>
        <p:spPr>
          <a:xfrm>
            <a:off x="2565400" y="4062675"/>
            <a:ext cx="575733" cy="2987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E5B359D-F2C6-4C37-BD7C-F16BEEFE11BE}"/>
              </a:ext>
            </a:extLst>
          </p:cNvPr>
          <p:cNvSpPr/>
          <p:nvPr/>
        </p:nvSpPr>
        <p:spPr>
          <a:xfrm>
            <a:off x="6541560" y="3822963"/>
            <a:ext cx="180974" cy="1658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96085408-133C-4E39-AF8D-2466208FFAC2}"/>
              </a:ext>
            </a:extLst>
          </p:cNvPr>
          <p:cNvSpPr/>
          <p:nvPr/>
        </p:nvSpPr>
        <p:spPr>
          <a:xfrm>
            <a:off x="6541560" y="3997324"/>
            <a:ext cx="1061507" cy="1658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6F9AA1D3-4FDD-4C9D-A42A-773C70C5154C}"/>
              </a:ext>
            </a:extLst>
          </p:cNvPr>
          <p:cNvSpPr/>
          <p:nvPr/>
        </p:nvSpPr>
        <p:spPr>
          <a:xfrm>
            <a:off x="3312319" y="3978802"/>
            <a:ext cx="1403614" cy="2193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投影片編號版面配置區 24">
            <a:extLst>
              <a:ext uri="{FF2B5EF4-FFF2-40B4-BE49-F238E27FC236}">
                <a16:creationId xmlns:a16="http://schemas.microsoft.com/office/drawing/2014/main" id="{90B4B3A9-9DD7-45E9-B573-4F374673C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8176-2CF3-43A0-8037-F492F721AC2F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8420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578AF-F0D8-7E4C-AA1C-29D865CF1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投影片內容</a:t>
            </a:r>
            <a:endParaRPr lang="x-none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70C1A-1DF0-F04C-B588-3097F16D6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課程會使用到的作業環境：</a:t>
            </a:r>
            <a:endParaRPr lang="en-US" altLang="zh-C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x-none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Operating system: Linux-based</a:t>
            </a:r>
          </a:p>
          <a:p>
            <a:pPr lvl="1"/>
            <a:r>
              <a:rPr lang="x-none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Packages: gdb, python, pwntools</a:t>
            </a:r>
            <a:r>
              <a:rPr 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en-US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ROPgadget</a:t>
            </a:r>
            <a:endParaRPr lang="x-none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大綱：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x-none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VirtualBox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安裝步驟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Ubuntu 20.04 (x64) 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安裝步驟</a:t>
            </a:r>
            <a:endParaRPr lang="en-US" altLang="zh-C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GEF(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gdb</a:t>
            </a:r>
            <a:r>
              <a:rPr 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安裝步驟</a:t>
            </a:r>
            <a:endParaRPr lang="en-US" altLang="zh-C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其他相關套件</a:t>
            </a:r>
            <a:endParaRPr lang="x-none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30E3437-5704-4C39-ABE3-D5802B3C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8176-2CF3-43A0-8037-F492F721AC2F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6278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693D58D1-491A-4DAA-AF64-C3A63404DF64}"/>
              </a:ext>
            </a:extLst>
          </p:cNvPr>
          <p:cNvSpPr>
            <a:spLocks noGrp="1"/>
          </p:cNvSpPr>
          <p:nvPr/>
        </p:nvSpPr>
        <p:spPr>
          <a:xfrm>
            <a:off x="838200" y="157268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按下啟動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EB6D7AC-B210-4003-B03E-CE0713051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安裝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Ubuntu</a:t>
            </a:r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D30EBB1-C7D5-4A7E-AC0C-264D89804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082" y="2433153"/>
            <a:ext cx="7150447" cy="407322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F8D1B270-24AB-4915-8439-03F32B1676EB}"/>
              </a:ext>
            </a:extLst>
          </p:cNvPr>
          <p:cNvSpPr/>
          <p:nvPr/>
        </p:nvSpPr>
        <p:spPr>
          <a:xfrm>
            <a:off x="4728008" y="2838979"/>
            <a:ext cx="341843" cy="3825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B198268-7075-4535-8873-EE6568A29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8176-2CF3-43A0-8037-F492F721AC2F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3885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693D58D1-491A-4DAA-AF64-C3A63404DF64}"/>
              </a:ext>
            </a:extLst>
          </p:cNvPr>
          <p:cNvSpPr>
            <a:spLocks noGrp="1"/>
          </p:cNvSpPr>
          <p:nvPr/>
        </p:nvSpPr>
        <p:spPr>
          <a:xfrm>
            <a:off x="838200" y="157268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直接按下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Enter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，會看到右邊畫面，等他跑完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EB6D7AC-B210-4003-B03E-CE0713051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安裝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Ubuntu</a:t>
            </a:r>
            <a:endParaRPr lang="zh-TW" altLang="en-US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6D057015-6A59-4C8B-BDC1-424ED2469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742" y="2187260"/>
            <a:ext cx="5250648" cy="4412640"/>
          </a:xfrm>
          <a:prstGeom prst="rect">
            <a:avLst/>
          </a:prstGeom>
        </p:spPr>
      </p:pic>
      <p:sp>
        <p:nvSpPr>
          <p:cNvPr id="15" name="投影片編號版面配置區 14">
            <a:extLst>
              <a:ext uri="{FF2B5EF4-FFF2-40B4-BE49-F238E27FC236}">
                <a16:creationId xmlns:a16="http://schemas.microsoft.com/office/drawing/2014/main" id="{E59E2B1B-82AA-4ED6-8469-6E79ACD36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8176-2CF3-43A0-8037-F492F721AC2F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4539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693D58D1-491A-4DAA-AF64-C3A63404DF64}"/>
              </a:ext>
            </a:extLst>
          </p:cNvPr>
          <p:cNvSpPr>
            <a:spLocks noGrp="1"/>
          </p:cNvSpPr>
          <p:nvPr/>
        </p:nvSpPr>
        <p:spPr>
          <a:xfrm>
            <a:off x="838200" y="157268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Install Ubuntu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EB6D7AC-B210-4003-B03E-CE0713051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安裝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Ubuntu</a:t>
            </a:r>
            <a:endParaRPr lang="zh-TW" altLang="en-US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5C115B00-65A6-4C0D-AC72-3E56EA518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742" y="2187260"/>
            <a:ext cx="5166257" cy="4341718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ACCFCA9A-FB4E-452F-8F2A-5400D7F273BD}"/>
              </a:ext>
            </a:extLst>
          </p:cNvPr>
          <p:cNvSpPr/>
          <p:nvPr/>
        </p:nvSpPr>
        <p:spPr>
          <a:xfrm>
            <a:off x="4304362" y="4773191"/>
            <a:ext cx="1173572" cy="3152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75081D0-122D-4D03-B231-80F9E5B09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8176-2CF3-43A0-8037-F492F721AC2F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1093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C124C3C6-D274-4AF4-95F3-7E9ADD71B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742" y="2187260"/>
            <a:ext cx="5166257" cy="4341718"/>
          </a:xfrm>
          <a:prstGeom prst="rect">
            <a:avLst/>
          </a:prstGeom>
        </p:spPr>
      </p:pic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693D58D1-491A-4DAA-AF64-C3A63404DF64}"/>
              </a:ext>
            </a:extLst>
          </p:cNvPr>
          <p:cNvSpPr>
            <a:spLocks noGrp="1"/>
          </p:cNvSpPr>
          <p:nvPr/>
        </p:nvSpPr>
        <p:spPr>
          <a:xfrm>
            <a:off x="838200" y="157268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Continue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EB6D7AC-B210-4003-B03E-CE0713051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安裝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Ubuntu</a:t>
            </a:r>
            <a:endParaRPr lang="zh-TW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CCFCA9A-FB4E-452F-8F2A-5400D7F273BD}"/>
              </a:ext>
            </a:extLst>
          </p:cNvPr>
          <p:cNvSpPr/>
          <p:nvPr/>
        </p:nvSpPr>
        <p:spPr>
          <a:xfrm>
            <a:off x="5269562" y="6262955"/>
            <a:ext cx="699438" cy="1576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981B4A6-EC26-4332-AA3D-8F0E2A44C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8176-2CF3-43A0-8037-F492F721AC2F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1967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D4CB97FD-5C6C-46DE-A565-ECC23A375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743" y="2187260"/>
            <a:ext cx="5166257" cy="4341718"/>
          </a:xfrm>
          <a:prstGeom prst="rect">
            <a:avLst/>
          </a:prstGeom>
        </p:spPr>
      </p:pic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693D58D1-491A-4DAA-AF64-C3A63404DF64}"/>
              </a:ext>
            </a:extLst>
          </p:cNvPr>
          <p:cNvSpPr>
            <a:spLocks noGrp="1"/>
          </p:cNvSpPr>
          <p:nvPr/>
        </p:nvSpPr>
        <p:spPr>
          <a:xfrm>
            <a:off x="838200" y="157268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Continue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建議可以選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Minimal installation)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EB6D7AC-B210-4003-B03E-CE0713051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安裝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Ubuntu</a:t>
            </a:r>
            <a:endParaRPr lang="zh-TW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CCFCA9A-FB4E-452F-8F2A-5400D7F273BD}"/>
              </a:ext>
            </a:extLst>
          </p:cNvPr>
          <p:cNvSpPr/>
          <p:nvPr/>
        </p:nvSpPr>
        <p:spPr>
          <a:xfrm>
            <a:off x="5269562" y="6262955"/>
            <a:ext cx="699438" cy="1576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1213D2A-CF04-4CAF-817A-D19551C26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8176-2CF3-43A0-8037-F492F721AC2F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854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D4CB97FD-5C6C-46DE-A565-ECC23A375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743" y="2187260"/>
            <a:ext cx="5166257" cy="4341718"/>
          </a:xfrm>
          <a:prstGeom prst="rect">
            <a:avLst/>
          </a:prstGeom>
        </p:spPr>
      </p:pic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693D58D1-491A-4DAA-AF64-C3A63404DF64}"/>
              </a:ext>
            </a:extLst>
          </p:cNvPr>
          <p:cNvSpPr>
            <a:spLocks noGrp="1"/>
          </p:cNvSpPr>
          <p:nvPr/>
        </p:nvSpPr>
        <p:spPr>
          <a:xfrm>
            <a:off x="838200" y="157268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Install Now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EB6D7AC-B210-4003-B03E-CE0713051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安裝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Ubuntu</a:t>
            </a:r>
            <a:endParaRPr lang="zh-TW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CCFCA9A-FB4E-452F-8F2A-5400D7F273BD}"/>
              </a:ext>
            </a:extLst>
          </p:cNvPr>
          <p:cNvSpPr/>
          <p:nvPr/>
        </p:nvSpPr>
        <p:spPr>
          <a:xfrm>
            <a:off x="5269562" y="6262955"/>
            <a:ext cx="699438" cy="1576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06B5E41-92E0-4147-8623-CF0049222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8176-2CF3-43A0-8037-F492F721AC2F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9712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D4CB97FD-5C6C-46DE-A565-ECC23A375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743" y="2187260"/>
            <a:ext cx="5166257" cy="4341717"/>
          </a:xfrm>
          <a:prstGeom prst="rect">
            <a:avLst/>
          </a:prstGeom>
        </p:spPr>
      </p:pic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693D58D1-491A-4DAA-AF64-C3A63404DF64}"/>
              </a:ext>
            </a:extLst>
          </p:cNvPr>
          <p:cNvSpPr>
            <a:spLocks noGrp="1"/>
          </p:cNvSpPr>
          <p:nvPr/>
        </p:nvSpPr>
        <p:spPr>
          <a:xfrm>
            <a:off x="838200" y="157268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Continue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EB6D7AC-B210-4003-B03E-CE0713051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安裝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Ubuntu</a:t>
            </a:r>
            <a:endParaRPr lang="zh-TW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CCFCA9A-FB4E-452F-8F2A-5400D7F273BD}"/>
              </a:ext>
            </a:extLst>
          </p:cNvPr>
          <p:cNvSpPr/>
          <p:nvPr/>
        </p:nvSpPr>
        <p:spPr>
          <a:xfrm>
            <a:off x="5364956" y="5498306"/>
            <a:ext cx="700088" cy="2619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056877-AF6E-458A-AB0C-9F7183CF1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8176-2CF3-43A0-8037-F492F721AC2F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0618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D4CB97FD-5C6C-46DE-A565-ECC23A375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743" y="2187260"/>
            <a:ext cx="5166257" cy="4341717"/>
          </a:xfrm>
          <a:prstGeom prst="rect">
            <a:avLst/>
          </a:prstGeom>
        </p:spPr>
      </p:pic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693D58D1-491A-4DAA-AF64-C3A63404DF64}"/>
              </a:ext>
            </a:extLst>
          </p:cNvPr>
          <p:cNvSpPr>
            <a:spLocks noGrp="1"/>
          </p:cNvSpPr>
          <p:nvPr/>
        </p:nvSpPr>
        <p:spPr>
          <a:xfrm>
            <a:off x="838200" y="157268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Continue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EB6D7AC-B210-4003-B03E-CE0713051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安裝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Ubuntu</a:t>
            </a:r>
            <a:endParaRPr lang="zh-TW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CCFCA9A-FB4E-452F-8F2A-5400D7F273BD}"/>
              </a:ext>
            </a:extLst>
          </p:cNvPr>
          <p:cNvSpPr/>
          <p:nvPr/>
        </p:nvSpPr>
        <p:spPr>
          <a:xfrm>
            <a:off x="5269562" y="6262955"/>
            <a:ext cx="699438" cy="1576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F5EC66F-EB20-48A8-9BF0-47FF9E71A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8176-2CF3-43A0-8037-F492F721AC2F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76733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D4CB97FD-5C6C-46DE-A565-ECC23A375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743" y="2187260"/>
            <a:ext cx="5166256" cy="4341717"/>
          </a:xfrm>
          <a:prstGeom prst="rect">
            <a:avLst/>
          </a:prstGeom>
        </p:spPr>
      </p:pic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693D58D1-491A-4DAA-AF64-C3A63404DF64}"/>
              </a:ext>
            </a:extLst>
          </p:cNvPr>
          <p:cNvSpPr>
            <a:spLocks noGrp="1"/>
          </p:cNvSpPr>
          <p:nvPr/>
        </p:nvSpPr>
        <p:spPr>
          <a:xfrm>
            <a:off x="838200" y="157268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設定帳號密碼與虛擬機名稱，按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Continue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EB6D7AC-B210-4003-B03E-CE0713051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安裝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Ubuntu</a:t>
            </a:r>
            <a:endParaRPr lang="zh-TW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CCFCA9A-FB4E-452F-8F2A-5400D7F273BD}"/>
              </a:ext>
            </a:extLst>
          </p:cNvPr>
          <p:cNvSpPr/>
          <p:nvPr/>
        </p:nvSpPr>
        <p:spPr>
          <a:xfrm>
            <a:off x="5269562" y="6262955"/>
            <a:ext cx="699438" cy="1576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93FF4DE-D477-4769-8803-055E1C422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8176-2CF3-43A0-8037-F492F721AC2F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69291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D4CB97FD-5C6C-46DE-A565-ECC23A375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743" y="2187260"/>
            <a:ext cx="5166256" cy="4341716"/>
          </a:xfrm>
          <a:prstGeom prst="rect">
            <a:avLst/>
          </a:prstGeom>
        </p:spPr>
      </p:pic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693D58D1-491A-4DAA-AF64-C3A63404DF64}"/>
              </a:ext>
            </a:extLst>
          </p:cNvPr>
          <p:cNvSpPr>
            <a:spLocks noGrp="1"/>
          </p:cNvSpPr>
          <p:nvPr/>
        </p:nvSpPr>
        <p:spPr>
          <a:xfrm>
            <a:off x="838200" y="157268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等待安裝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EB6D7AC-B210-4003-B03E-CE0713051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安裝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Ubuntu</a:t>
            </a:r>
            <a:endParaRPr lang="zh-TW" altLang="en-US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5A32090-2482-454E-8E51-E6D1351A9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8176-2CF3-43A0-8037-F492F721AC2F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6346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693D58D1-491A-4DAA-AF64-C3A63404DF64}"/>
              </a:ext>
            </a:extLst>
          </p:cNvPr>
          <p:cNvSpPr>
            <a:spLocks noGrp="1"/>
          </p:cNvSpPr>
          <p:nvPr/>
        </p:nvSpPr>
        <p:spPr>
          <a:xfrm>
            <a:off x="838200" y="157268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從官方網站依電腦作業系統下載安裝檔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https://www.virtualbox.org/wiki/Downloads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EB6D7AC-B210-4003-B03E-CE0713051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VirtualBox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  <a:endParaRPr lang="zh-TW" altLang="en-US" dirty="0"/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A323C866-F2D5-47AF-B06E-3B66FBD1BABD}"/>
              </a:ext>
            </a:extLst>
          </p:cNvPr>
          <p:cNvGrpSpPr/>
          <p:nvPr/>
        </p:nvGrpSpPr>
        <p:grpSpPr>
          <a:xfrm>
            <a:off x="998586" y="2446293"/>
            <a:ext cx="6858957" cy="4115374"/>
            <a:chOff x="981653" y="2581760"/>
            <a:chExt cx="6858957" cy="4115374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C3D69E25-E87E-4BEC-B845-98D1E724F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1653" y="2581760"/>
              <a:ext cx="6858957" cy="4115374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8271C50-7BA2-48A1-A22D-F7D01695F82F}"/>
                </a:ext>
              </a:extLst>
            </p:cNvPr>
            <p:cNvSpPr/>
            <p:nvPr/>
          </p:nvSpPr>
          <p:spPr>
            <a:xfrm>
              <a:off x="3073400" y="5892800"/>
              <a:ext cx="1227666" cy="14922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3" name="投影片編號版面配置區 12">
            <a:extLst>
              <a:ext uri="{FF2B5EF4-FFF2-40B4-BE49-F238E27FC236}">
                <a16:creationId xmlns:a16="http://schemas.microsoft.com/office/drawing/2014/main" id="{BF8D3FDA-CEF1-4403-80B3-0C474E98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8176-2CF3-43A0-8037-F492F721AC2F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88055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D4CB97FD-5C6C-46DE-A565-ECC23A375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743" y="2187260"/>
            <a:ext cx="5166256" cy="4341716"/>
          </a:xfrm>
          <a:prstGeom prst="rect">
            <a:avLst/>
          </a:prstGeom>
        </p:spPr>
      </p:pic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693D58D1-491A-4DAA-AF64-C3A63404DF64}"/>
              </a:ext>
            </a:extLst>
          </p:cNvPr>
          <p:cNvSpPr>
            <a:spLocks noGrp="1"/>
          </p:cNvSpPr>
          <p:nvPr/>
        </p:nvSpPr>
        <p:spPr>
          <a:xfrm>
            <a:off x="838200" y="157268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按下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Restart Now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，重開機後進入系統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詢問移除直接按下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ENTER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即可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EB6D7AC-B210-4003-B03E-CE0713051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安裝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Ubuntu</a:t>
            </a:r>
            <a:endParaRPr lang="zh-TW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CCFCA9A-FB4E-452F-8F2A-5400D7F273BD}"/>
              </a:ext>
            </a:extLst>
          </p:cNvPr>
          <p:cNvSpPr/>
          <p:nvPr/>
        </p:nvSpPr>
        <p:spPr>
          <a:xfrm>
            <a:off x="4198144" y="4840555"/>
            <a:ext cx="850369" cy="2733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BEBAB7D-3861-4017-885E-48A8F0355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141" y="2187260"/>
            <a:ext cx="5177706" cy="4351339"/>
          </a:xfrm>
          <a:prstGeom prst="rect">
            <a:avLst/>
          </a:prstGeom>
        </p:spPr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646148D-C6E3-4BEF-ADCF-5613D4D3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8176-2CF3-43A0-8037-F492F721AC2F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07183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693D58D1-491A-4DAA-AF64-C3A63404DF64}"/>
              </a:ext>
            </a:extLst>
          </p:cNvPr>
          <p:cNvSpPr>
            <a:spLocks noGrp="1"/>
          </p:cNvSpPr>
          <p:nvPr/>
        </p:nvSpPr>
        <p:spPr>
          <a:xfrm>
            <a:off x="838200" y="157268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接著安裝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GEF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，打開終端機並輸入以下指令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pt-BR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bash -c "$(wget https://gef.blah.cat/sh -O -)"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EB6D7AC-B210-4003-B03E-CE0713051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安裝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GEF</a:t>
            </a:r>
            <a:endParaRPr lang="zh-TW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4BB6BA9E-4E02-4F15-8841-6390A8023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800" y="2419960"/>
            <a:ext cx="5280872" cy="4438040"/>
          </a:xfrm>
          <a:prstGeom prst="rect">
            <a:avLst/>
          </a:prstGeom>
        </p:spPr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9FFFBA6-619C-4E0E-9118-25F8B434A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8176-2CF3-43A0-8037-F492F721AC2F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96281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693D58D1-491A-4DAA-AF64-C3A63404DF64}"/>
              </a:ext>
            </a:extLst>
          </p:cNvPr>
          <p:cNvSpPr>
            <a:spLocks noGrp="1"/>
          </p:cNvSpPr>
          <p:nvPr/>
        </p:nvSpPr>
        <p:spPr>
          <a:xfrm>
            <a:off x="838200" y="157268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Shell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ohmyzsh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Tool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 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pwntools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ROPgadget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GDB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pwndbg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  <a:hlinkClick r:id="rId6"/>
              </a:rPr>
              <a:t>peda-gdb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(deprecated)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  <a:hlinkClick r:id="rId7"/>
              </a:rPr>
              <a:t>voltron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EB6D7AC-B210-4003-B03E-CE0713051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其他相關套件</a:t>
            </a:r>
            <a:endParaRPr lang="zh-TW" altLang="en-US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F5120DB-3123-43B4-A305-D9EDD1D37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8176-2CF3-43A0-8037-F492F721AC2F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6997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693D58D1-491A-4DAA-AF64-C3A63404DF64}"/>
              </a:ext>
            </a:extLst>
          </p:cNvPr>
          <p:cNvSpPr>
            <a:spLocks noGrp="1"/>
          </p:cNvSpPr>
          <p:nvPr/>
        </p:nvSpPr>
        <p:spPr>
          <a:xfrm>
            <a:off x="838200" y="157268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點擊安裝檔開始安裝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Windows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，按「下一步」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EB6D7AC-B210-4003-B03E-CE0713051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VirtualBox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  <a:endParaRPr lang="zh-TW" altLang="en-US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7A108BEB-006D-4E63-A0AB-5D7FE0244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100" y="2296855"/>
            <a:ext cx="4715533" cy="3686689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C8E3D4EF-317A-49F3-B605-C97B534CC143}"/>
              </a:ext>
            </a:extLst>
          </p:cNvPr>
          <p:cNvSpPr/>
          <p:nvPr/>
        </p:nvSpPr>
        <p:spPr>
          <a:xfrm>
            <a:off x="3937000" y="5621866"/>
            <a:ext cx="770467" cy="2201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F4BDB9A-E5B1-4245-966B-417E4816E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8176-2CF3-43A0-8037-F492F721AC2F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1489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D849C34A-05A9-4FA1-962A-5BB92A6DB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099" y="2296855"/>
            <a:ext cx="4715533" cy="3686689"/>
          </a:xfrm>
          <a:prstGeom prst="rect">
            <a:avLst/>
          </a:prstGeom>
        </p:spPr>
      </p:pic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693D58D1-491A-4DAA-AF64-C3A63404DF64}"/>
              </a:ext>
            </a:extLst>
          </p:cNvPr>
          <p:cNvSpPr>
            <a:spLocks noGrp="1"/>
          </p:cNvSpPr>
          <p:nvPr/>
        </p:nvSpPr>
        <p:spPr>
          <a:xfrm>
            <a:off x="838200" y="157268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點擊「下一步」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EB6D7AC-B210-4003-B03E-CE0713051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VirtualBox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  <a:endParaRPr lang="zh-TW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8E3D4EF-317A-49F3-B605-C97B534CC143}"/>
              </a:ext>
            </a:extLst>
          </p:cNvPr>
          <p:cNvSpPr/>
          <p:nvPr/>
        </p:nvSpPr>
        <p:spPr>
          <a:xfrm>
            <a:off x="3937000" y="5621866"/>
            <a:ext cx="770467" cy="2201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B13D697-95A9-42CC-A08E-B2BAB9C53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8176-2CF3-43A0-8037-F492F721AC2F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4850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E08383D0-7A16-4262-93FA-B1EDEB2C8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098" y="2296855"/>
            <a:ext cx="4715533" cy="3686689"/>
          </a:xfrm>
          <a:prstGeom prst="rect">
            <a:avLst/>
          </a:prstGeom>
        </p:spPr>
      </p:pic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693D58D1-491A-4DAA-AF64-C3A63404DF64}"/>
              </a:ext>
            </a:extLst>
          </p:cNvPr>
          <p:cNvSpPr>
            <a:spLocks noGrp="1"/>
          </p:cNvSpPr>
          <p:nvPr/>
        </p:nvSpPr>
        <p:spPr>
          <a:xfrm>
            <a:off x="838200" y="157268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點擊「下一步」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EB6D7AC-B210-4003-B03E-CE0713051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VirtualBox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  <a:endParaRPr lang="zh-TW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8E3D4EF-317A-49F3-B605-C97B534CC143}"/>
              </a:ext>
            </a:extLst>
          </p:cNvPr>
          <p:cNvSpPr/>
          <p:nvPr/>
        </p:nvSpPr>
        <p:spPr>
          <a:xfrm>
            <a:off x="3937000" y="5621866"/>
            <a:ext cx="770467" cy="2201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5C47219-33D7-48DD-9915-A72055826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8176-2CF3-43A0-8037-F492F721AC2F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8485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685E03A4-0FEB-4EAC-9486-CF42A1A8B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097" y="2296855"/>
            <a:ext cx="4715533" cy="3686689"/>
          </a:xfrm>
          <a:prstGeom prst="rect">
            <a:avLst/>
          </a:prstGeom>
        </p:spPr>
      </p:pic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693D58D1-491A-4DAA-AF64-C3A63404DF64}"/>
              </a:ext>
            </a:extLst>
          </p:cNvPr>
          <p:cNvSpPr>
            <a:spLocks noGrp="1"/>
          </p:cNvSpPr>
          <p:nvPr/>
        </p:nvSpPr>
        <p:spPr>
          <a:xfrm>
            <a:off x="838200" y="157268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點擊「是」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EB6D7AC-B210-4003-B03E-CE0713051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VirtualBox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  <a:endParaRPr lang="zh-TW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8E3D4EF-317A-49F3-B605-C97B534CC143}"/>
              </a:ext>
            </a:extLst>
          </p:cNvPr>
          <p:cNvSpPr/>
          <p:nvPr/>
        </p:nvSpPr>
        <p:spPr>
          <a:xfrm>
            <a:off x="3937000" y="5621866"/>
            <a:ext cx="770467" cy="2201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5AF3F86C-299A-4898-B373-4096FB3A4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8176-2CF3-43A0-8037-F492F721AC2F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80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4E3136FF-2B0C-4460-BF29-A42550847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097" y="2296855"/>
            <a:ext cx="4715533" cy="3686689"/>
          </a:xfrm>
          <a:prstGeom prst="rect">
            <a:avLst/>
          </a:prstGeom>
        </p:spPr>
      </p:pic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693D58D1-491A-4DAA-AF64-C3A63404DF64}"/>
              </a:ext>
            </a:extLst>
          </p:cNvPr>
          <p:cNvSpPr>
            <a:spLocks noGrp="1"/>
          </p:cNvSpPr>
          <p:nvPr/>
        </p:nvSpPr>
        <p:spPr>
          <a:xfrm>
            <a:off x="838200" y="157268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點擊「安裝」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EB6D7AC-B210-4003-B03E-CE0713051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VirtualBox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  <a:endParaRPr lang="zh-TW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8E3D4EF-317A-49F3-B605-C97B534CC143}"/>
              </a:ext>
            </a:extLst>
          </p:cNvPr>
          <p:cNvSpPr/>
          <p:nvPr/>
        </p:nvSpPr>
        <p:spPr>
          <a:xfrm>
            <a:off x="3937000" y="5621866"/>
            <a:ext cx="770467" cy="2201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82AC19F-AA57-4D1A-BBFC-0D602562B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8176-2CF3-43A0-8037-F492F721AC2F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2627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693D58D1-491A-4DAA-AF64-C3A63404DF64}"/>
              </a:ext>
            </a:extLst>
          </p:cNvPr>
          <p:cNvSpPr>
            <a:spLocks noGrp="1"/>
          </p:cNvSpPr>
          <p:nvPr/>
        </p:nvSpPr>
        <p:spPr>
          <a:xfrm>
            <a:off x="838200" y="157268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安裝中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EB6D7AC-B210-4003-B03E-CE0713051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VirtualBox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  <a:endParaRPr lang="zh-TW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C170A0A9-3CE7-4306-BB3D-9F79F74ED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097" y="2296855"/>
            <a:ext cx="4715533" cy="3686689"/>
          </a:xfrm>
          <a:prstGeom prst="rect">
            <a:avLst/>
          </a:prstGeom>
        </p:spPr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568C5E7-9E00-48D5-890B-135F7FBC2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8176-2CF3-43A0-8037-F492F721AC2F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7882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</TotalTime>
  <Words>427</Words>
  <Application>Microsoft Office PowerPoint</Application>
  <PresentationFormat>寬螢幕</PresentationFormat>
  <Paragraphs>108</Paragraphs>
  <Slides>32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7" baseType="lpstr">
      <vt:lpstr>微軟正黑體</vt:lpstr>
      <vt:lpstr>Arial</vt:lpstr>
      <vt:lpstr>Calibri</vt:lpstr>
      <vt:lpstr>Calibri Light</vt:lpstr>
      <vt:lpstr>Office 佈景主題</vt:lpstr>
      <vt:lpstr>電腦攻擊與防禦</vt:lpstr>
      <vt:lpstr>投影片內容</vt:lpstr>
      <vt:lpstr>VirtualBox 安裝</vt:lpstr>
      <vt:lpstr>VirtualBox 安裝</vt:lpstr>
      <vt:lpstr>VirtualBox 安裝</vt:lpstr>
      <vt:lpstr>VirtualBox 安裝</vt:lpstr>
      <vt:lpstr>VirtualBox 安裝</vt:lpstr>
      <vt:lpstr>VirtualBox 安裝</vt:lpstr>
      <vt:lpstr>VirtualBox 安裝</vt:lpstr>
      <vt:lpstr>VirtualBox 安裝</vt:lpstr>
      <vt:lpstr>下載 Ubuntu</vt:lpstr>
      <vt:lpstr>安裝 Ubuntu</vt:lpstr>
      <vt:lpstr>安裝 Ubuntu</vt:lpstr>
      <vt:lpstr>安裝 Ubuntu</vt:lpstr>
      <vt:lpstr>安裝 Ubuntu</vt:lpstr>
      <vt:lpstr>安裝 Ubuntu</vt:lpstr>
      <vt:lpstr>安裝 Ubuntu</vt:lpstr>
      <vt:lpstr>安裝 Ubuntu</vt:lpstr>
      <vt:lpstr>安裝 Ubuntu</vt:lpstr>
      <vt:lpstr>安裝 Ubuntu</vt:lpstr>
      <vt:lpstr>安裝 Ubuntu</vt:lpstr>
      <vt:lpstr>安裝 Ubuntu</vt:lpstr>
      <vt:lpstr>安裝 Ubuntu</vt:lpstr>
      <vt:lpstr>安裝 Ubuntu</vt:lpstr>
      <vt:lpstr>安裝 Ubuntu</vt:lpstr>
      <vt:lpstr>安裝 Ubuntu</vt:lpstr>
      <vt:lpstr>安裝 Ubuntu</vt:lpstr>
      <vt:lpstr>安裝 Ubuntu</vt:lpstr>
      <vt:lpstr>安裝 Ubuntu</vt:lpstr>
      <vt:lpstr>安裝 Ubuntu</vt:lpstr>
      <vt:lpstr>安裝 GEF</vt:lpstr>
      <vt:lpstr>其他相關套件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電腦攻擊與防禦</dc:title>
  <dc:creator>學任 孫</dc:creator>
  <cp:lastModifiedBy>學任 孫</cp:lastModifiedBy>
  <cp:revision>16</cp:revision>
  <dcterms:created xsi:type="dcterms:W3CDTF">2022-09-02T10:18:19Z</dcterms:created>
  <dcterms:modified xsi:type="dcterms:W3CDTF">2022-09-04T02:58:14Z</dcterms:modified>
</cp:coreProperties>
</file>