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3" r:id="rId13"/>
    <p:sldId id="267" r:id="rId14"/>
    <p:sldId id="268" r:id="rId15"/>
    <p:sldId id="266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6C5C-8AD1-4D16-B17B-BC5BA1FA419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9C14-D0D6-468B-856C-BC331A9A03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32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A10-3388-4CC5-84C6-8269BAD7AB72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61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ED5-612E-4736-AF6B-94888ED9F30A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63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BE0E-7D7E-4D4D-97CF-627B7866323B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63A7-E747-4532-8BC4-3204CCBC3E4D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4D22F904-9314-4AD7-A133-110FD985FF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48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D0E-0B5B-4FC6-8471-91C5DB0AB800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43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D3AA-3947-43DF-BB07-E1D26CD745DF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F6C0-2805-47EA-9ADF-734EAA710960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4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CD42-22D1-4482-89A5-EBD554497211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50A0-B4DD-450E-AB47-CC3131660F27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08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0AEA-87CB-4D91-8BDF-21D6CBE3FFF8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71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4B39-CE4F-4CFA-ABB9-FB118D4DCCB1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37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CBE-DBCC-4C77-BDB8-C4CA6DAD65F4}" type="datetime1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8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ebian.org/CD/http-ftp/#stab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github.com/longld/ped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電腦攻擊與防禦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7660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Installation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anual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 Virtual Box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從官方網站下載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安裝的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檔，選擇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amd64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https://www.debian.org/CD/http-ftp/#stable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26" y="2500399"/>
            <a:ext cx="797242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8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debian-9.5.0-amd64-netinst.iso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26" y="2172825"/>
            <a:ext cx="4419600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7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點選左上角的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新增」建立虛擬機器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1" y="2136112"/>
            <a:ext cx="7355205" cy="4197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輸入名稱後按「下一步」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2142101"/>
            <a:ext cx="7437201" cy="4242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依電腦配備考量配置記憶體大小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3" y="2161309"/>
            <a:ext cx="7424039" cy="4244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立即建立虛擬硬碟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82" y="2147888"/>
            <a:ext cx="7494147" cy="4261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94" y="2109482"/>
            <a:ext cx="7614459" cy="4336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3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7" y="2073408"/>
            <a:ext cx="7581207" cy="4367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2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配置適當硬碟大小後建立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8" y="2066957"/>
            <a:ext cx="7542543" cy="4308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8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建立機器後點選設定值→存放裝置→光碟機→選擇虛擬光碟檔案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選擇剛剛下載好的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檔後開機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9" y="2441228"/>
            <a:ext cx="7172423" cy="4109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從官方網站依電腦作業系統下載安裝檔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https://www.virtualbox.org/wiki/Downloads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65" y="2533216"/>
            <a:ext cx="8021784" cy="3817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5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03" y="2103119"/>
            <a:ext cx="5099806" cy="44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2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97" y="2061556"/>
            <a:ext cx="5507399" cy="4613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選擇地區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04" y="2078182"/>
            <a:ext cx="5463617" cy="4570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90" y="2078182"/>
            <a:ext cx="5537169" cy="4638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1" y="2071809"/>
            <a:ext cx="5450378" cy="4564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1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Loading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44" y="2144684"/>
            <a:ext cx="5383213" cy="4508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hostname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75" y="2103119"/>
            <a:ext cx="5378532" cy="451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6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 name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，範例為留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58" y="2044929"/>
            <a:ext cx="5454613" cy="4576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28" y="2078183"/>
            <a:ext cx="5478081" cy="4602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 name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60" y="2061554"/>
            <a:ext cx="5471569" cy="4584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8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點擊安裝檔開始安裝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69" y="2138103"/>
            <a:ext cx="4705350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92" y="2053243"/>
            <a:ext cx="5479515" cy="4581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84" y="2078182"/>
            <a:ext cx="5523698" cy="461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系統設定中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93" y="2094806"/>
            <a:ext cx="5474304" cy="4595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7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93" y="2094807"/>
            <a:ext cx="5451427" cy="4570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44" y="2078181"/>
            <a:ext cx="5521242" cy="4641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4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3" y="2069869"/>
            <a:ext cx="5570415" cy="466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72" y="2028305"/>
            <a:ext cx="5524665" cy="4638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5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1" y="2069868"/>
            <a:ext cx="5450902" cy="457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87" y="2078181"/>
            <a:ext cx="5497523" cy="4633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032883"/>
            <a:ext cx="5570304" cy="4683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9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7" y="2148839"/>
            <a:ext cx="469582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7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44" y="2019992"/>
            <a:ext cx="5480465" cy="4652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2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5" y="2069869"/>
            <a:ext cx="5547405" cy="4663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9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 →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6" y="2011680"/>
            <a:ext cx="5632825" cy="4741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9" y="2110006"/>
            <a:ext cx="5411585" cy="4566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3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勾選預設要安裝的軟體，基本上先勾選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desktop environment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standard system utilities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72" y="2236122"/>
            <a:ext cx="5316746" cy="4463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4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2" y="1843852"/>
            <a:ext cx="5729313" cy="4856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3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/dev/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sda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8" y="1862049"/>
            <a:ext cx="5694343" cy="476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後機器重開機便會進入系統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70" y="1862051"/>
            <a:ext cx="5651848" cy="476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2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Peda-gdb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首先安裝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，開啟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apt-get install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82" y="2644116"/>
            <a:ext cx="6100467" cy="4166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7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Peda-gdb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35417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peda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https://github.com/longld/peda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clone https://github.com/longld/peda.git ~/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peda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echo "source ~/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peda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/peda.py" &gt;&gt; ~/.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gdbinit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69" y="2876870"/>
            <a:ext cx="5748857" cy="3923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4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43" y="2157152"/>
            <a:ext cx="4705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2152391"/>
            <a:ext cx="4695825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7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67" y="2165465"/>
            <a:ext cx="4705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1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16" y="2133426"/>
            <a:ext cx="4695825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5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66" y="2128663"/>
            <a:ext cx="4686300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399</Words>
  <Application>Microsoft Office PowerPoint</Application>
  <PresentationFormat>寬螢幕</PresentationFormat>
  <Paragraphs>154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5" baseType="lpstr">
      <vt:lpstr>微軟正黑體</vt:lpstr>
      <vt:lpstr>新細明體</vt:lpstr>
      <vt:lpstr>Arial</vt:lpstr>
      <vt:lpstr>Calibri</vt:lpstr>
      <vt:lpstr>Calibri Light</vt:lpstr>
      <vt:lpstr>Office 佈景主題</vt:lpstr>
      <vt:lpstr>電腦攻擊與防禦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Peda-gdb 安裝</vt:lpstr>
      <vt:lpstr>Peda-gdb 安裝</vt:lpstr>
    </vt:vector>
  </TitlesOfParts>
  <Company>ADL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Ga</dc:creator>
  <cp:lastModifiedBy>Ga</cp:lastModifiedBy>
  <cp:revision>29</cp:revision>
  <dcterms:created xsi:type="dcterms:W3CDTF">2018-09-02T14:25:09Z</dcterms:created>
  <dcterms:modified xsi:type="dcterms:W3CDTF">2018-09-02T17:42:53Z</dcterms:modified>
</cp:coreProperties>
</file>