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06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34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3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04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47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95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25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828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784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724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63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B493-E36A-4252-844F-41D540D185AB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8034-FA7B-4724-81AE-FD9EFE0BA7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89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67544" y="404664"/>
            <a:ext cx="8150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程式範例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 Android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0526" y="1393031"/>
            <a:ext cx="81505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String 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url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"http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://140.115.197.16/?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school=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ncu&amp;app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=test";</a:t>
            </a:r>
          </a:p>
          <a:p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HttpClient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client = new 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DefaultHttpClient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HttpGet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request = new 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HttpGet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url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try {</a:t>
            </a:r>
          </a:p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HttpResponse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response = 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client.execute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(request);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 catch (Exception e) {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// Exception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 catch (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IOException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e) {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// </a:t>
            </a:r>
            <a:r>
              <a:rPr lang="en-US" altLang="zh-TW" sz="1400" dirty="0" err="1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IOException</a:t>
            </a:r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  <p:pic>
        <p:nvPicPr>
          <p:cNvPr id="1026" name="Picture 2" descr="http://tchidital.com.ng/wp-content/uploads/2016/01/androidlog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24944"/>
            <a:ext cx="5160574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2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467544" y="404664"/>
            <a:ext cx="8150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程式範例 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 iOS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0526" y="1393031"/>
            <a:ext cx="81505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NSURL *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url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= [NSURL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URLWithString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:@"http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://140.115.197.16/?</a:t>
            </a:r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school=ncu&amp;app=test"];</a:t>
            </a:r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NSURLRequest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*request = [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NSURLRequest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requestWithURL:url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];</a:t>
            </a:r>
          </a:p>
          <a:p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NSOperationQueue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*queue = [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NSOperationQueue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new];</a:t>
            </a:r>
          </a:p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[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NSURLConnection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sendAsynchronousRequest:request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queue:queue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completionHandler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:^(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NSURLResponse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*response,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NSData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*data,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NSError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*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connectionError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) {</a:t>
            </a:r>
          </a:p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if(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connectionError</a:t>
            </a:r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 != nil){</a:t>
            </a:r>
          </a:p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	// </a:t>
            </a:r>
            <a:r>
              <a:rPr lang="en-US" altLang="zh-TW" sz="1400" dirty="0" err="1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ConnectionError</a:t>
            </a:r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r>
              <a:rPr lang="en-US" altLang="zh-TW" sz="1400" dirty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1400" dirty="0" smtClean="0">
                <a:latin typeface="Courier New" panose="02070309020205020404" pitchFamily="49" charset="0"/>
                <a:ea typeface="標楷體" panose="03000509000000000000" pitchFamily="65" charset="-120"/>
                <a:cs typeface="Courier New" panose="02070309020205020404" pitchFamily="49" charset="0"/>
              </a:rPr>
              <a:t>}];</a:t>
            </a: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  <a:p>
            <a:endParaRPr lang="en-US" altLang="zh-TW" sz="1400" dirty="0" smtClean="0">
              <a:latin typeface="Courier New" panose="02070309020205020404" pitchFamily="49" charset="0"/>
              <a:ea typeface="標楷體" panose="03000509000000000000" pitchFamily="65" charset="-120"/>
              <a:cs typeface="Courier New" panose="02070309020205020404" pitchFamily="49" charset="0"/>
            </a:endParaRPr>
          </a:p>
        </p:txBody>
      </p:sp>
      <p:pic>
        <p:nvPicPr>
          <p:cNvPr id="2050" name="Picture 2" descr="http://cfoc.org/wp-content/uploads/2015/06/apple-io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12976"/>
            <a:ext cx="3888432" cy="240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5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85</Words>
  <Application>Microsoft Office PowerPoint</Application>
  <PresentationFormat>如螢幕大小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Courier New</vt:lpstr>
      <vt:lpstr>Times New Roman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yxzhao</dc:creator>
  <cp:lastModifiedBy>Angela Hung</cp:lastModifiedBy>
  <cp:revision>30</cp:revision>
  <dcterms:created xsi:type="dcterms:W3CDTF">2016-04-01T08:22:03Z</dcterms:created>
  <dcterms:modified xsi:type="dcterms:W3CDTF">2017-03-31T02:05:24Z</dcterms:modified>
</cp:coreProperties>
</file>