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</p:sldIdLst>
  <p:sldSz cx="21242338" cy="30243463"/>
  <p:notesSz cx="6858000" cy="9144000"/>
  <p:defaultTextStyle>
    <a:defPPr>
      <a:defRPr lang="zh-TW"/>
    </a:defPPr>
    <a:lvl1pPr marL="0" algn="l" defTabSz="2101383" rtl="0" eaLnBrk="1" latinLnBrk="0" hangingPunct="1">
      <a:defRPr sz="4137" kern="1200">
        <a:solidFill>
          <a:schemeClr val="tx1"/>
        </a:solidFill>
        <a:latin typeface="+mn-lt"/>
        <a:ea typeface="+mn-ea"/>
        <a:cs typeface="+mn-cs"/>
      </a:defRPr>
    </a:lvl1pPr>
    <a:lvl2pPr marL="1050691" algn="l" defTabSz="2101383" rtl="0" eaLnBrk="1" latinLnBrk="0" hangingPunct="1">
      <a:defRPr sz="4137" kern="1200">
        <a:solidFill>
          <a:schemeClr val="tx1"/>
        </a:solidFill>
        <a:latin typeface="+mn-lt"/>
        <a:ea typeface="+mn-ea"/>
        <a:cs typeface="+mn-cs"/>
      </a:defRPr>
    </a:lvl2pPr>
    <a:lvl3pPr marL="2101383" algn="l" defTabSz="2101383" rtl="0" eaLnBrk="1" latinLnBrk="0" hangingPunct="1">
      <a:defRPr sz="4137" kern="1200">
        <a:solidFill>
          <a:schemeClr val="tx1"/>
        </a:solidFill>
        <a:latin typeface="+mn-lt"/>
        <a:ea typeface="+mn-ea"/>
        <a:cs typeface="+mn-cs"/>
      </a:defRPr>
    </a:lvl3pPr>
    <a:lvl4pPr marL="3152074" algn="l" defTabSz="2101383" rtl="0" eaLnBrk="1" latinLnBrk="0" hangingPunct="1">
      <a:defRPr sz="4137" kern="1200">
        <a:solidFill>
          <a:schemeClr val="tx1"/>
        </a:solidFill>
        <a:latin typeface="+mn-lt"/>
        <a:ea typeface="+mn-ea"/>
        <a:cs typeface="+mn-cs"/>
      </a:defRPr>
    </a:lvl4pPr>
    <a:lvl5pPr marL="4202765" algn="l" defTabSz="2101383" rtl="0" eaLnBrk="1" latinLnBrk="0" hangingPunct="1">
      <a:defRPr sz="4137" kern="1200">
        <a:solidFill>
          <a:schemeClr val="tx1"/>
        </a:solidFill>
        <a:latin typeface="+mn-lt"/>
        <a:ea typeface="+mn-ea"/>
        <a:cs typeface="+mn-cs"/>
      </a:defRPr>
    </a:lvl5pPr>
    <a:lvl6pPr marL="5253457" algn="l" defTabSz="2101383" rtl="0" eaLnBrk="1" latinLnBrk="0" hangingPunct="1">
      <a:defRPr sz="4137" kern="1200">
        <a:solidFill>
          <a:schemeClr val="tx1"/>
        </a:solidFill>
        <a:latin typeface="+mn-lt"/>
        <a:ea typeface="+mn-ea"/>
        <a:cs typeface="+mn-cs"/>
      </a:defRPr>
    </a:lvl6pPr>
    <a:lvl7pPr marL="6304148" algn="l" defTabSz="2101383" rtl="0" eaLnBrk="1" latinLnBrk="0" hangingPunct="1">
      <a:defRPr sz="4137" kern="1200">
        <a:solidFill>
          <a:schemeClr val="tx1"/>
        </a:solidFill>
        <a:latin typeface="+mn-lt"/>
        <a:ea typeface="+mn-ea"/>
        <a:cs typeface="+mn-cs"/>
      </a:defRPr>
    </a:lvl7pPr>
    <a:lvl8pPr marL="7354839" algn="l" defTabSz="2101383" rtl="0" eaLnBrk="1" latinLnBrk="0" hangingPunct="1">
      <a:defRPr sz="4137" kern="1200">
        <a:solidFill>
          <a:schemeClr val="tx1"/>
        </a:solidFill>
        <a:latin typeface="+mn-lt"/>
        <a:ea typeface="+mn-ea"/>
        <a:cs typeface="+mn-cs"/>
      </a:defRPr>
    </a:lvl8pPr>
    <a:lvl9pPr marL="8405531" algn="l" defTabSz="2101383" rtl="0" eaLnBrk="1" latinLnBrk="0" hangingPunct="1">
      <a:defRPr sz="413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FD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26" d="100"/>
          <a:sy n="26" d="100"/>
        </p:scale>
        <p:origin x="244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3176" y="4949569"/>
            <a:ext cx="18055987" cy="10529206"/>
          </a:xfrm>
        </p:spPr>
        <p:txBody>
          <a:bodyPr anchor="b"/>
          <a:lstStyle>
            <a:lvl1pPr algn="ctr">
              <a:defRPr sz="13939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55292" y="15884821"/>
            <a:ext cx="15931754" cy="7301834"/>
          </a:xfrm>
        </p:spPr>
        <p:txBody>
          <a:bodyPr/>
          <a:lstStyle>
            <a:lvl1pPr marL="0" indent="0" algn="ctr">
              <a:buNone/>
              <a:defRPr sz="5575"/>
            </a:lvl1pPr>
            <a:lvl2pPr marL="1062121" indent="0" algn="ctr">
              <a:buNone/>
              <a:defRPr sz="4646"/>
            </a:lvl2pPr>
            <a:lvl3pPr marL="2124243" indent="0" algn="ctr">
              <a:buNone/>
              <a:defRPr sz="4182"/>
            </a:lvl3pPr>
            <a:lvl4pPr marL="3186364" indent="0" algn="ctr">
              <a:buNone/>
              <a:defRPr sz="3717"/>
            </a:lvl4pPr>
            <a:lvl5pPr marL="4248485" indent="0" algn="ctr">
              <a:buNone/>
              <a:defRPr sz="3717"/>
            </a:lvl5pPr>
            <a:lvl6pPr marL="5310607" indent="0" algn="ctr">
              <a:buNone/>
              <a:defRPr sz="3717"/>
            </a:lvl6pPr>
            <a:lvl7pPr marL="6372728" indent="0" algn="ctr">
              <a:buNone/>
              <a:defRPr sz="3717"/>
            </a:lvl7pPr>
            <a:lvl8pPr marL="7434849" indent="0" algn="ctr">
              <a:buNone/>
              <a:defRPr sz="3717"/>
            </a:lvl8pPr>
            <a:lvl9pPr marL="8496971" indent="0" algn="ctr">
              <a:buNone/>
              <a:defRPr sz="3717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B4A5-D9E4-4587-8A0C-CA2F314B8AE2}" type="datetimeFigureOut">
              <a:rPr lang="zh-TW" altLang="en-US" smtClean="0"/>
              <a:t>2017/4/6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8447-FB3E-4062-A692-7B8478ADAA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2357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B4A5-D9E4-4587-8A0C-CA2F314B8AE2}" type="datetimeFigureOut">
              <a:rPr lang="zh-TW" altLang="en-US" smtClean="0"/>
              <a:t>2017/4/6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8447-FB3E-4062-A692-7B8478ADAA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094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01549" y="1610184"/>
            <a:ext cx="4580379" cy="2562993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0412" y="1610184"/>
            <a:ext cx="13475608" cy="2562993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B4A5-D9E4-4587-8A0C-CA2F314B8AE2}" type="datetimeFigureOut">
              <a:rPr lang="zh-TW" altLang="en-US" smtClean="0"/>
              <a:t>2017/4/6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8447-FB3E-4062-A692-7B8478ADAA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5316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B4A5-D9E4-4587-8A0C-CA2F314B8AE2}" type="datetimeFigureOut">
              <a:rPr lang="zh-TW" altLang="en-US" smtClean="0"/>
              <a:t>2017/4/6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8447-FB3E-4062-A692-7B8478ADAA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0907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348" y="7539872"/>
            <a:ext cx="18321517" cy="12580438"/>
          </a:xfrm>
        </p:spPr>
        <p:txBody>
          <a:bodyPr anchor="b"/>
          <a:lstStyle>
            <a:lvl1pPr>
              <a:defRPr sz="13939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9348" y="20239326"/>
            <a:ext cx="18321517" cy="6615755"/>
          </a:xfrm>
        </p:spPr>
        <p:txBody>
          <a:bodyPr/>
          <a:lstStyle>
            <a:lvl1pPr marL="0" indent="0">
              <a:buNone/>
              <a:defRPr sz="5575">
                <a:solidFill>
                  <a:schemeClr val="tx1"/>
                </a:solidFill>
              </a:defRPr>
            </a:lvl1pPr>
            <a:lvl2pPr marL="1062121" indent="0">
              <a:buNone/>
              <a:defRPr sz="4646">
                <a:solidFill>
                  <a:schemeClr val="tx1">
                    <a:tint val="75000"/>
                  </a:schemeClr>
                </a:solidFill>
              </a:defRPr>
            </a:lvl2pPr>
            <a:lvl3pPr marL="2124243" indent="0">
              <a:buNone/>
              <a:defRPr sz="4182">
                <a:solidFill>
                  <a:schemeClr val="tx1">
                    <a:tint val="75000"/>
                  </a:schemeClr>
                </a:solidFill>
              </a:defRPr>
            </a:lvl3pPr>
            <a:lvl4pPr marL="3186364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4pPr>
            <a:lvl5pPr marL="4248485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5pPr>
            <a:lvl6pPr marL="5310607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6pPr>
            <a:lvl7pPr marL="6372728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7pPr>
            <a:lvl8pPr marL="7434849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8pPr>
            <a:lvl9pPr marL="8496971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B4A5-D9E4-4587-8A0C-CA2F314B8AE2}" type="datetimeFigureOut">
              <a:rPr lang="zh-TW" altLang="en-US" smtClean="0"/>
              <a:t>2017/4/6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8447-FB3E-4062-A692-7B8478ADAA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8861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0411" y="8050922"/>
            <a:ext cx="9027994" cy="1918919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53933" y="8050922"/>
            <a:ext cx="9027994" cy="1918919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B4A5-D9E4-4587-8A0C-CA2F314B8AE2}" type="datetimeFigureOut">
              <a:rPr lang="zh-TW" altLang="en-US" smtClean="0"/>
              <a:t>2017/4/6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8447-FB3E-4062-A692-7B8478ADAA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9397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177" y="1610191"/>
            <a:ext cx="18321517" cy="584567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180" y="7413851"/>
            <a:ext cx="8986503" cy="3633414"/>
          </a:xfrm>
        </p:spPr>
        <p:txBody>
          <a:bodyPr anchor="b"/>
          <a:lstStyle>
            <a:lvl1pPr marL="0" indent="0">
              <a:buNone/>
              <a:defRPr sz="5575" b="1"/>
            </a:lvl1pPr>
            <a:lvl2pPr marL="1062121" indent="0">
              <a:buNone/>
              <a:defRPr sz="4646" b="1"/>
            </a:lvl2pPr>
            <a:lvl3pPr marL="2124243" indent="0">
              <a:buNone/>
              <a:defRPr sz="4182" b="1"/>
            </a:lvl3pPr>
            <a:lvl4pPr marL="3186364" indent="0">
              <a:buNone/>
              <a:defRPr sz="3717" b="1"/>
            </a:lvl4pPr>
            <a:lvl5pPr marL="4248485" indent="0">
              <a:buNone/>
              <a:defRPr sz="3717" b="1"/>
            </a:lvl5pPr>
            <a:lvl6pPr marL="5310607" indent="0">
              <a:buNone/>
              <a:defRPr sz="3717" b="1"/>
            </a:lvl6pPr>
            <a:lvl7pPr marL="6372728" indent="0">
              <a:buNone/>
              <a:defRPr sz="3717" b="1"/>
            </a:lvl7pPr>
            <a:lvl8pPr marL="7434849" indent="0">
              <a:buNone/>
              <a:defRPr sz="3717" b="1"/>
            </a:lvl8pPr>
            <a:lvl9pPr marL="8496971" indent="0">
              <a:buNone/>
              <a:defRPr sz="3717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3180" y="11047265"/>
            <a:ext cx="8986503" cy="1624886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753935" y="7413851"/>
            <a:ext cx="9030760" cy="3633414"/>
          </a:xfrm>
        </p:spPr>
        <p:txBody>
          <a:bodyPr anchor="b"/>
          <a:lstStyle>
            <a:lvl1pPr marL="0" indent="0">
              <a:buNone/>
              <a:defRPr sz="5575" b="1"/>
            </a:lvl1pPr>
            <a:lvl2pPr marL="1062121" indent="0">
              <a:buNone/>
              <a:defRPr sz="4646" b="1"/>
            </a:lvl2pPr>
            <a:lvl3pPr marL="2124243" indent="0">
              <a:buNone/>
              <a:defRPr sz="4182" b="1"/>
            </a:lvl3pPr>
            <a:lvl4pPr marL="3186364" indent="0">
              <a:buNone/>
              <a:defRPr sz="3717" b="1"/>
            </a:lvl4pPr>
            <a:lvl5pPr marL="4248485" indent="0">
              <a:buNone/>
              <a:defRPr sz="3717" b="1"/>
            </a:lvl5pPr>
            <a:lvl6pPr marL="5310607" indent="0">
              <a:buNone/>
              <a:defRPr sz="3717" b="1"/>
            </a:lvl6pPr>
            <a:lvl7pPr marL="6372728" indent="0">
              <a:buNone/>
              <a:defRPr sz="3717" b="1"/>
            </a:lvl7pPr>
            <a:lvl8pPr marL="7434849" indent="0">
              <a:buNone/>
              <a:defRPr sz="3717" b="1"/>
            </a:lvl8pPr>
            <a:lvl9pPr marL="8496971" indent="0">
              <a:buNone/>
              <a:defRPr sz="3717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753935" y="11047265"/>
            <a:ext cx="9030760" cy="1624886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B4A5-D9E4-4587-8A0C-CA2F314B8AE2}" type="datetimeFigureOut">
              <a:rPr lang="zh-TW" altLang="en-US" smtClean="0"/>
              <a:t>2017/4/6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8447-FB3E-4062-A692-7B8478ADAA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1982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B4A5-D9E4-4587-8A0C-CA2F314B8AE2}" type="datetimeFigureOut">
              <a:rPr lang="zh-TW" altLang="en-US" smtClean="0"/>
              <a:t>2017/4/6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8447-FB3E-4062-A692-7B8478ADAA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537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B4A5-D9E4-4587-8A0C-CA2F314B8AE2}" type="datetimeFigureOut">
              <a:rPr lang="zh-TW" altLang="en-US" smtClean="0"/>
              <a:t>2017/4/6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8447-FB3E-4062-A692-7B8478ADAA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1085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177" y="2016231"/>
            <a:ext cx="6851207" cy="7056808"/>
          </a:xfrm>
        </p:spPr>
        <p:txBody>
          <a:bodyPr anchor="b"/>
          <a:lstStyle>
            <a:lvl1pPr>
              <a:defRPr sz="7434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0760" y="4354505"/>
            <a:ext cx="10753934" cy="21492461"/>
          </a:xfrm>
        </p:spPr>
        <p:txBody>
          <a:bodyPr/>
          <a:lstStyle>
            <a:lvl1pPr>
              <a:defRPr sz="7434"/>
            </a:lvl1pPr>
            <a:lvl2pPr>
              <a:defRPr sz="6505"/>
            </a:lvl2pPr>
            <a:lvl3pPr>
              <a:defRPr sz="5575"/>
            </a:lvl3pPr>
            <a:lvl4pPr>
              <a:defRPr sz="4646"/>
            </a:lvl4pPr>
            <a:lvl5pPr>
              <a:defRPr sz="4646"/>
            </a:lvl5pPr>
            <a:lvl6pPr>
              <a:defRPr sz="4646"/>
            </a:lvl6pPr>
            <a:lvl7pPr>
              <a:defRPr sz="4646"/>
            </a:lvl7pPr>
            <a:lvl8pPr>
              <a:defRPr sz="4646"/>
            </a:lvl8pPr>
            <a:lvl9pPr>
              <a:defRPr sz="4646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177" y="9073039"/>
            <a:ext cx="6851207" cy="16808927"/>
          </a:xfrm>
        </p:spPr>
        <p:txBody>
          <a:bodyPr/>
          <a:lstStyle>
            <a:lvl1pPr marL="0" indent="0">
              <a:buNone/>
              <a:defRPr sz="3717"/>
            </a:lvl1pPr>
            <a:lvl2pPr marL="1062121" indent="0">
              <a:buNone/>
              <a:defRPr sz="3252"/>
            </a:lvl2pPr>
            <a:lvl3pPr marL="2124243" indent="0">
              <a:buNone/>
              <a:defRPr sz="2788"/>
            </a:lvl3pPr>
            <a:lvl4pPr marL="3186364" indent="0">
              <a:buNone/>
              <a:defRPr sz="2323"/>
            </a:lvl4pPr>
            <a:lvl5pPr marL="4248485" indent="0">
              <a:buNone/>
              <a:defRPr sz="2323"/>
            </a:lvl5pPr>
            <a:lvl6pPr marL="5310607" indent="0">
              <a:buNone/>
              <a:defRPr sz="2323"/>
            </a:lvl6pPr>
            <a:lvl7pPr marL="6372728" indent="0">
              <a:buNone/>
              <a:defRPr sz="2323"/>
            </a:lvl7pPr>
            <a:lvl8pPr marL="7434849" indent="0">
              <a:buNone/>
              <a:defRPr sz="2323"/>
            </a:lvl8pPr>
            <a:lvl9pPr marL="8496971" indent="0">
              <a:buNone/>
              <a:defRPr sz="2323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B4A5-D9E4-4587-8A0C-CA2F314B8AE2}" type="datetimeFigureOut">
              <a:rPr lang="zh-TW" altLang="en-US" smtClean="0"/>
              <a:t>2017/4/6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8447-FB3E-4062-A692-7B8478ADAA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426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177" y="2016231"/>
            <a:ext cx="6851207" cy="7056808"/>
          </a:xfrm>
        </p:spPr>
        <p:txBody>
          <a:bodyPr anchor="b"/>
          <a:lstStyle>
            <a:lvl1pPr>
              <a:defRPr sz="7434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30760" y="4354505"/>
            <a:ext cx="10753934" cy="21492461"/>
          </a:xfrm>
        </p:spPr>
        <p:txBody>
          <a:bodyPr anchor="t"/>
          <a:lstStyle>
            <a:lvl1pPr marL="0" indent="0">
              <a:buNone/>
              <a:defRPr sz="7434"/>
            </a:lvl1pPr>
            <a:lvl2pPr marL="1062121" indent="0">
              <a:buNone/>
              <a:defRPr sz="6505"/>
            </a:lvl2pPr>
            <a:lvl3pPr marL="2124243" indent="0">
              <a:buNone/>
              <a:defRPr sz="5575"/>
            </a:lvl3pPr>
            <a:lvl4pPr marL="3186364" indent="0">
              <a:buNone/>
              <a:defRPr sz="4646"/>
            </a:lvl4pPr>
            <a:lvl5pPr marL="4248485" indent="0">
              <a:buNone/>
              <a:defRPr sz="4646"/>
            </a:lvl5pPr>
            <a:lvl6pPr marL="5310607" indent="0">
              <a:buNone/>
              <a:defRPr sz="4646"/>
            </a:lvl6pPr>
            <a:lvl7pPr marL="6372728" indent="0">
              <a:buNone/>
              <a:defRPr sz="4646"/>
            </a:lvl7pPr>
            <a:lvl8pPr marL="7434849" indent="0">
              <a:buNone/>
              <a:defRPr sz="4646"/>
            </a:lvl8pPr>
            <a:lvl9pPr marL="8496971" indent="0">
              <a:buNone/>
              <a:defRPr sz="4646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177" y="9073039"/>
            <a:ext cx="6851207" cy="16808927"/>
          </a:xfrm>
        </p:spPr>
        <p:txBody>
          <a:bodyPr/>
          <a:lstStyle>
            <a:lvl1pPr marL="0" indent="0">
              <a:buNone/>
              <a:defRPr sz="3717"/>
            </a:lvl1pPr>
            <a:lvl2pPr marL="1062121" indent="0">
              <a:buNone/>
              <a:defRPr sz="3252"/>
            </a:lvl2pPr>
            <a:lvl3pPr marL="2124243" indent="0">
              <a:buNone/>
              <a:defRPr sz="2788"/>
            </a:lvl3pPr>
            <a:lvl4pPr marL="3186364" indent="0">
              <a:buNone/>
              <a:defRPr sz="2323"/>
            </a:lvl4pPr>
            <a:lvl5pPr marL="4248485" indent="0">
              <a:buNone/>
              <a:defRPr sz="2323"/>
            </a:lvl5pPr>
            <a:lvl6pPr marL="5310607" indent="0">
              <a:buNone/>
              <a:defRPr sz="2323"/>
            </a:lvl6pPr>
            <a:lvl7pPr marL="6372728" indent="0">
              <a:buNone/>
              <a:defRPr sz="2323"/>
            </a:lvl7pPr>
            <a:lvl8pPr marL="7434849" indent="0">
              <a:buNone/>
              <a:defRPr sz="2323"/>
            </a:lvl8pPr>
            <a:lvl9pPr marL="8496971" indent="0">
              <a:buNone/>
              <a:defRPr sz="2323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B4A5-D9E4-4587-8A0C-CA2F314B8AE2}" type="datetimeFigureOut">
              <a:rPr lang="zh-TW" altLang="en-US" smtClean="0"/>
              <a:t>2017/4/6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8447-FB3E-4062-A692-7B8478ADAA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4068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60411" y="1610191"/>
            <a:ext cx="18321517" cy="58456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0411" y="8050922"/>
            <a:ext cx="18321517" cy="19189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60411" y="28031216"/>
            <a:ext cx="4779526" cy="1610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EB4A5-D9E4-4587-8A0C-CA2F314B8AE2}" type="datetimeFigureOut">
              <a:rPr lang="zh-TW" altLang="en-US" smtClean="0"/>
              <a:t>2017/4/6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36525" y="28031216"/>
            <a:ext cx="7169289" cy="1610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002401" y="28031216"/>
            <a:ext cx="4779526" cy="1610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78447-FB3E-4062-A692-7B8478ADAA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873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2124243" rtl="0" eaLnBrk="1" latinLnBrk="0" hangingPunct="1">
        <a:lnSpc>
          <a:spcPct val="90000"/>
        </a:lnSpc>
        <a:spcBef>
          <a:spcPct val="0"/>
        </a:spcBef>
        <a:buNone/>
        <a:defRPr sz="102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1061" indent="-531061" algn="l" defTabSz="2124243" rtl="0" eaLnBrk="1" latinLnBrk="0" hangingPunct="1">
        <a:lnSpc>
          <a:spcPct val="90000"/>
        </a:lnSpc>
        <a:spcBef>
          <a:spcPts val="2323"/>
        </a:spcBef>
        <a:buFont typeface="Arial" panose="020B0604020202020204" pitchFamily="34" charset="0"/>
        <a:buChar char="•"/>
        <a:defRPr sz="6505" kern="1200">
          <a:solidFill>
            <a:schemeClr val="tx1"/>
          </a:solidFill>
          <a:latin typeface="+mn-lt"/>
          <a:ea typeface="+mn-ea"/>
          <a:cs typeface="+mn-cs"/>
        </a:defRPr>
      </a:lvl1pPr>
      <a:lvl2pPr marL="1593182" indent="-531061" algn="l" defTabSz="2124243" rtl="0" eaLnBrk="1" latinLnBrk="0" hangingPunct="1">
        <a:lnSpc>
          <a:spcPct val="90000"/>
        </a:lnSpc>
        <a:spcBef>
          <a:spcPts val="1162"/>
        </a:spcBef>
        <a:buFont typeface="Arial" panose="020B0604020202020204" pitchFamily="34" charset="0"/>
        <a:buChar char="•"/>
        <a:defRPr sz="5575" kern="1200">
          <a:solidFill>
            <a:schemeClr val="tx1"/>
          </a:solidFill>
          <a:latin typeface="+mn-lt"/>
          <a:ea typeface="+mn-ea"/>
          <a:cs typeface="+mn-cs"/>
        </a:defRPr>
      </a:lvl2pPr>
      <a:lvl3pPr marL="2655303" indent="-531061" algn="l" defTabSz="2124243" rtl="0" eaLnBrk="1" latinLnBrk="0" hangingPunct="1">
        <a:lnSpc>
          <a:spcPct val="90000"/>
        </a:lnSpc>
        <a:spcBef>
          <a:spcPts val="1162"/>
        </a:spcBef>
        <a:buFont typeface="Arial" panose="020B0604020202020204" pitchFamily="34" charset="0"/>
        <a:buChar char="•"/>
        <a:defRPr sz="4646" kern="1200">
          <a:solidFill>
            <a:schemeClr val="tx1"/>
          </a:solidFill>
          <a:latin typeface="+mn-lt"/>
          <a:ea typeface="+mn-ea"/>
          <a:cs typeface="+mn-cs"/>
        </a:defRPr>
      </a:lvl3pPr>
      <a:lvl4pPr marL="3717425" indent="-531061" algn="l" defTabSz="2124243" rtl="0" eaLnBrk="1" latinLnBrk="0" hangingPunct="1">
        <a:lnSpc>
          <a:spcPct val="90000"/>
        </a:lnSpc>
        <a:spcBef>
          <a:spcPts val="1162"/>
        </a:spcBef>
        <a:buFont typeface="Arial" panose="020B0604020202020204" pitchFamily="34" charset="0"/>
        <a:buChar char="•"/>
        <a:defRPr sz="4182" kern="1200">
          <a:solidFill>
            <a:schemeClr val="tx1"/>
          </a:solidFill>
          <a:latin typeface="+mn-lt"/>
          <a:ea typeface="+mn-ea"/>
          <a:cs typeface="+mn-cs"/>
        </a:defRPr>
      </a:lvl4pPr>
      <a:lvl5pPr marL="4779546" indent="-531061" algn="l" defTabSz="2124243" rtl="0" eaLnBrk="1" latinLnBrk="0" hangingPunct="1">
        <a:lnSpc>
          <a:spcPct val="90000"/>
        </a:lnSpc>
        <a:spcBef>
          <a:spcPts val="1162"/>
        </a:spcBef>
        <a:buFont typeface="Arial" panose="020B0604020202020204" pitchFamily="34" charset="0"/>
        <a:buChar char="•"/>
        <a:defRPr sz="4182" kern="1200">
          <a:solidFill>
            <a:schemeClr val="tx1"/>
          </a:solidFill>
          <a:latin typeface="+mn-lt"/>
          <a:ea typeface="+mn-ea"/>
          <a:cs typeface="+mn-cs"/>
        </a:defRPr>
      </a:lvl5pPr>
      <a:lvl6pPr marL="5841667" indent="-531061" algn="l" defTabSz="2124243" rtl="0" eaLnBrk="1" latinLnBrk="0" hangingPunct="1">
        <a:lnSpc>
          <a:spcPct val="90000"/>
        </a:lnSpc>
        <a:spcBef>
          <a:spcPts val="1162"/>
        </a:spcBef>
        <a:buFont typeface="Arial" panose="020B0604020202020204" pitchFamily="34" charset="0"/>
        <a:buChar char="•"/>
        <a:defRPr sz="4182" kern="1200">
          <a:solidFill>
            <a:schemeClr val="tx1"/>
          </a:solidFill>
          <a:latin typeface="+mn-lt"/>
          <a:ea typeface="+mn-ea"/>
          <a:cs typeface="+mn-cs"/>
        </a:defRPr>
      </a:lvl6pPr>
      <a:lvl7pPr marL="6903789" indent="-531061" algn="l" defTabSz="2124243" rtl="0" eaLnBrk="1" latinLnBrk="0" hangingPunct="1">
        <a:lnSpc>
          <a:spcPct val="90000"/>
        </a:lnSpc>
        <a:spcBef>
          <a:spcPts val="1162"/>
        </a:spcBef>
        <a:buFont typeface="Arial" panose="020B0604020202020204" pitchFamily="34" charset="0"/>
        <a:buChar char="•"/>
        <a:defRPr sz="4182" kern="1200">
          <a:solidFill>
            <a:schemeClr val="tx1"/>
          </a:solidFill>
          <a:latin typeface="+mn-lt"/>
          <a:ea typeface="+mn-ea"/>
          <a:cs typeface="+mn-cs"/>
        </a:defRPr>
      </a:lvl7pPr>
      <a:lvl8pPr marL="7965910" indent="-531061" algn="l" defTabSz="2124243" rtl="0" eaLnBrk="1" latinLnBrk="0" hangingPunct="1">
        <a:lnSpc>
          <a:spcPct val="90000"/>
        </a:lnSpc>
        <a:spcBef>
          <a:spcPts val="1162"/>
        </a:spcBef>
        <a:buFont typeface="Arial" panose="020B0604020202020204" pitchFamily="34" charset="0"/>
        <a:buChar char="•"/>
        <a:defRPr sz="4182" kern="1200">
          <a:solidFill>
            <a:schemeClr val="tx1"/>
          </a:solidFill>
          <a:latin typeface="+mn-lt"/>
          <a:ea typeface="+mn-ea"/>
          <a:cs typeface="+mn-cs"/>
        </a:defRPr>
      </a:lvl8pPr>
      <a:lvl9pPr marL="9028031" indent="-531061" algn="l" defTabSz="2124243" rtl="0" eaLnBrk="1" latinLnBrk="0" hangingPunct="1">
        <a:lnSpc>
          <a:spcPct val="90000"/>
        </a:lnSpc>
        <a:spcBef>
          <a:spcPts val="1162"/>
        </a:spcBef>
        <a:buFont typeface="Arial" panose="020B0604020202020204" pitchFamily="34" charset="0"/>
        <a:buChar char="•"/>
        <a:defRPr sz="41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24243" rtl="0" eaLnBrk="1" latinLnBrk="0" hangingPunct="1">
        <a:defRPr sz="4182" kern="1200">
          <a:solidFill>
            <a:schemeClr val="tx1"/>
          </a:solidFill>
          <a:latin typeface="+mn-lt"/>
          <a:ea typeface="+mn-ea"/>
          <a:cs typeface="+mn-cs"/>
        </a:defRPr>
      </a:lvl1pPr>
      <a:lvl2pPr marL="1062121" algn="l" defTabSz="2124243" rtl="0" eaLnBrk="1" latinLnBrk="0" hangingPunct="1">
        <a:defRPr sz="4182" kern="1200">
          <a:solidFill>
            <a:schemeClr val="tx1"/>
          </a:solidFill>
          <a:latin typeface="+mn-lt"/>
          <a:ea typeface="+mn-ea"/>
          <a:cs typeface="+mn-cs"/>
        </a:defRPr>
      </a:lvl2pPr>
      <a:lvl3pPr marL="2124243" algn="l" defTabSz="2124243" rtl="0" eaLnBrk="1" latinLnBrk="0" hangingPunct="1">
        <a:defRPr sz="4182" kern="1200">
          <a:solidFill>
            <a:schemeClr val="tx1"/>
          </a:solidFill>
          <a:latin typeface="+mn-lt"/>
          <a:ea typeface="+mn-ea"/>
          <a:cs typeface="+mn-cs"/>
        </a:defRPr>
      </a:lvl3pPr>
      <a:lvl4pPr marL="3186364" algn="l" defTabSz="2124243" rtl="0" eaLnBrk="1" latinLnBrk="0" hangingPunct="1">
        <a:defRPr sz="4182" kern="1200">
          <a:solidFill>
            <a:schemeClr val="tx1"/>
          </a:solidFill>
          <a:latin typeface="+mn-lt"/>
          <a:ea typeface="+mn-ea"/>
          <a:cs typeface="+mn-cs"/>
        </a:defRPr>
      </a:lvl4pPr>
      <a:lvl5pPr marL="4248485" algn="l" defTabSz="2124243" rtl="0" eaLnBrk="1" latinLnBrk="0" hangingPunct="1">
        <a:defRPr sz="4182" kern="1200">
          <a:solidFill>
            <a:schemeClr val="tx1"/>
          </a:solidFill>
          <a:latin typeface="+mn-lt"/>
          <a:ea typeface="+mn-ea"/>
          <a:cs typeface="+mn-cs"/>
        </a:defRPr>
      </a:lvl5pPr>
      <a:lvl6pPr marL="5310607" algn="l" defTabSz="2124243" rtl="0" eaLnBrk="1" latinLnBrk="0" hangingPunct="1">
        <a:defRPr sz="4182" kern="1200">
          <a:solidFill>
            <a:schemeClr val="tx1"/>
          </a:solidFill>
          <a:latin typeface="+mn-lt"/>
          <a:ea typeface="+mn-ea"/>
          <a:cs typeface="+mn-cs"/>
        </a:defRPr>
      </a:lvl6pPr>
      <a:lvl7pPr marL="6372728" algn="l" defTabSz="2124243" rtl="0" eaLnBrk="1" latinLnBrk="0" hangingPunct="1">
        <a:defRPr sz="4182" kern="1200">
          <a:solidFill>
            <a:schemeClr val="tx1"/>
          </a:solidFill>
          <a:latin typeface="+mn-lt"/>
          <a:ea typeface="+mn-ea"/>
          <a:cs typeface="+mn-cs"/>
        </a:defRPr>
      </a:lvl7pPr>
      <a:lvl8pPr marL="7434849" algn="l" defTabSz="2124243" rtl="0" eaLnBrk="1" latinLnBrk="0" hangingPunct="1">
        <a:defRPr sz="4182" kern="1200">
          <a:solidFill>
            <a:schemeClr val="tx1"/>
          </a:solidFill>
          <a:latin typeface="+mn-lt"/>
          <a:ea typeface="+mn-ea"/>
          <a:cs typeface="+mn-cs"/>
        </a:defRPr>
      </a:lvl8pPr>
      <a:lvl9pPr marL="8496971" algn="l" defTabSz="2124243" rtl="0" eaLnBrk="1" latinLnBrk="0" hangingPunct="1">
        <a:defRPr sz="41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81001" y="1670812"/>
            <a:ext cx="19964398" cy="35052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sz="8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  <a:t/>
            </a:r>
            <a:br>
              <a:rPr lang="en-US" altLang="zh-TW" sz="8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</a:br>
            <a:r>
              <a:rPr lang="en-US" altLang="zh-TW" sz="80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  <a:t/>
            </a:r>
            <a:br>
              <a:rPr lang="en-US" altLang="zh-TW" sz="80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</a:br>
            <a:r>
              <a:rPr lang="en-US" altLang="zh-TW" sz="80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  <a:t/>
            </a:r>
            <a:br>
              <a:rPr lang="en-US" altLang="zh-TW" sz="80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</a:br>
            <a:r>
              <a:rPr lang="en-US" altLang="zh-TW" sz="80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  <a:t/>
            </a:r>
            <a:br>
              <a:rPr lang="en-US" altLang="zh-TW" sz="80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</a:br>
            <a:r>
              <a:rPr lang="en-US" altLang="zh-TW" sz="8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  <a:t/>
            </a:r>
            <a:br>
              <a:rPr lang="en-US" altLang="zh-TW" sz="8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</a:br>
            <a:r>
              <a:rPr lang="en-US" altLang="zh-TW" sz="80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  <a:t/>
            </a:r>
            <a:br>
              <a:rPr lang="en-US" altLang="zh-TW" sz="80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</a:br>
            <a:r>
              <a:rPr lang="en-US" altLang="zh-TW" sz="8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  <a:t/>
            </a:r>
            <a:br>
              <a:rPr lang="en-US" altLang="zh-TW" sz="8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</a:br>
            <a:r>
              <a:rPr lang="en-US" altLang="zh-TW" sz="80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  <a:t/>
            </a:r>
            <a:br>
              <a:rPr lang="en-US" altLang="zh-TW" sz="80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</a:br>
            <a:r>
              <a:rPr lang="en-US" altLang="zh-TW" sz="8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  <a:t/>
            </a:r>
            <a:br>
              <a:rPr lang="en-US" altLang="zh-TW" sz="8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</a:br>
            <a:r>
              <a:rPr lang="en-US" altLang="zh-TW" sz="80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  <a:t/>
            </a:r>
            <a:br>
              <a:rPr lang="en-US" altLang="zh-TW" sz="80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</a:br>
            <a:r>
              <a:rPr lang="en-US" altLang="zh-TW" sz="8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  <a:t/>
            </a:r>
            <a:br>
              <a:rPr lang="en-US" altLang="zh-TW" sz="8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</a:br>
            <a:r>
              <a:rPr lang="en-US" altLang="zh-TW" sz="80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  <a:t/>
            </a:r>
            <a:br>
              <a:rPr lang="en-US" altLang="zh-TW" sz="80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</a:br>
            <a:r>
              <a:rPr lang="en-US" altLang="zh-TW" sz="8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  <a:t/>
            </a:r>
            <a:br>
              <a:rPr lang="en-US" altLang="zh-TW" sz="8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</a:br>
            <a:r>
              <a:rPr lang="en-US" altLang="zh-TW" sz="96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  <a:t/>
            </a:r>
            <a:br>
              <a:rPr lang="en-US" altLang="zh-TW" sz="96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</a:br>
            <a:r>
              <a:rPr lang="en-US" altLang="zh-TW" sz="96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  <a:t/>
            </a:r>
            <a:br>
              <a:rPr lang="en-US" altLang="zh-TW" sz="96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</a:br>
            <a:r>
              <a:rPr lang="en-US" altLang="zh-TW" sz="96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  <a:t/>
            </a:r>
            <a:br>
              <a:rPr lang="en-US" altLang="zh-TW" sz="96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</a:br>
            <a:r>
              <a:rPr lang="en-US" altLang="zh-TW" sz="9600" dirty="0" smtClean="0">
                <a:latin typeface="Arial Black" panose="020B0A04020102020204" pitchFamily="34" charset="0"/>
                <a:ea typeface="微軟正黑體" panose="020B0604030504040204" pitchFamily="34" charset="-120"/>
              </a:rPr>
              <a:t>APP</a:t>
            </a:r>
            <a:r>
              <a:rPr lang="zh-TW" altLang="en-US" sz="9600" dirty="0" smtClean="0">
                <a:latin typeface="Arial Black" panose="020B0A04020102020204" pitchFamily="34" charset="0"/>
                <a:ea typeface="微軟正黑體" panose="020B0604030504040204" pitchFamily="34" charset="-120"/>
              </a:rPr>
              <a:t>作品題目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12268" y="3514490"/>
            <a:ext cx="18935700" cy="25946100"/>
          </a:xfrm>
        </p:spPr>
        <p:txBody>
          <a:bodyPr/>
          <a:lstStyle/>
          <a:p>
            <a:endParaRPr lang="en-US" altLang="zh-TW" dirty="0" smtClean="0">
              <a:solidFill>
                <a:schemeClr val="accent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參賽學生姓名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algn="l"/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APP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作品簡介: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endParaRPr lang="en-US" altLang="zh-TW" sz="36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9637" y="27583189"/>
            <a:ext cx="2805762" cy="2101316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837" y="27630940"/>
            <a:ext cx="2159000" cy="2159000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3116477" y="28042203"/>
            <a:ext cx="11670233" cy="1583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120"/>
              </a:lnSpc>
            </a:pPr>
            <a:r>
              <a:rPr lang="zh-TW" altLang="en-US" sz="51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人才培育計畫</a:t>
            </a:r>
            <a:endParaRPr lang="en-US" altLang="zh-TW" sz="51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6120"/>
              </a:lnSpc>
            </a:pPr>
            <a:r>
              <a:rPr lang="zh-TW" altLang="en-US" b="1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提升校園</a:t>
            </a:r>
            <a:r>
              <a:rPr lang="zh-TW" altLang="en-US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行</a:t>
            </a:r>
            <a:r>
              <a:rPr lang="zh-TW" altLang="en-US" b="1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動應用服務研發及</a:t>
            </a:r>
            <a:r>
              <a:rPr lang="zh-TW" altLang="en-US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榮</a:t>
            </a:r>
            <a:r>
              <a:rPr lang="zh-TW" altLang="en-US" b="1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設計人培育計</a:t>
            </a:r>
            <a:r>
              <a:rPr lang="zh-TW" altLang="en-US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畫</a:t>
            </a:r>
          </a:p>
        </p:txBody>
      </p:sp>
      <p:sp>
        <p:nvSpPr>
          <p:cNvPr id="7" name="向右箭號 6"/>
          <p:cNvSpPr/>
          <p:nvPr/>
        </p:nvSpPr>
        <p:spPr>
          <a:xfrm>
            <a:off x="814837" y="-1"/>
            <a:ext cx="4862063" cy="3185141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行動應用服務</a:t>
            </a:r>
            <a:r>
              <a:rPr lang="en-US" altLang="zh-TW" dirty="0" smtClean="0"/>
              <a:t>APP</a:t>
            </a:r>
            <a:r>
              <a:rPr lang="zh-TW" altLang="en-US" dirty="0" smtClean="0"/>
              <a:t>競賽</a:t>
            </a:r>
            <a:endParaRPr lang="zh-TW" altLang="en-US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9558" y="27166644"/>
            <a:ext cx="2761364" cy="2623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47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</TotalTime>
  <Words>28</Words>
  <Application>Microsoft Office PowerPoint</Application>
  <PresentationFormat>自訂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微軟正黑體</vt:lpstr>
      <vt:lpstr>新細明體</vt:lpstr>
      <vt:lpstr>標楷體</vt:lpstr>
      <vt:lpstr>Arial</vt:lpstr>
      <vt:lpstr>Arial Black</vt:lpstr>
      <vt:lpstr>Calibri</vt:lpstr>
      <vt:lpstr>Calibri Light</vt:lpstr>
      <vt:lpstr>Office Theme</vt:lpstr>
      <vt:lpstr>                APP作品題目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APP作品題目</dc:title>
  <dc:creator>Angela Hung</dc:creator>
  <cp:lastModifiedBy>Angela Hung</cp:lastModifiedBy>
  <cp:revision>16</cp:revision>
  <dcterms:created xsi:type="dcterms:W3CDTF">2017-03-27T08:11:31Z</dcterms:created>
  <dcterms:modified xsi:type="dcterms:W3CDTF">2017-04-06T07:05:06Z</dcterms:modified>
</cp:coreProperties>
</file>