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014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7971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4047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732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40684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3388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5453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6216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255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3717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4506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B73FB-2C90-4872-A697-9C099FD4B3CB}" type="datetimeFigureOut">
              <a:rPr lang="zh-TW" altLang="en-US" smtClean="0"/>
              <a:pPr/>
              <a:t>2014/4/22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FF78-3F51-464D-810E-85C9584172E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103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TW" altLang="en-US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中央大學演講主題：</a:t>
            </a:r>
            <a:r>
              <a:rPr lang="en-US" altLang="zh-TW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由深耕工業基礎技術探討資訊軟體發展之策略布局</a:t>
            </a:r>
            <a:endParaRPr lang="zh-TW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2186575"/>
            <a:ext cx="6400800" cy="2952328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台灣產業發展宜向提升附加價值、優化產業結構及國際化發展，</a:t>
            </a:r>
            <a:r>
              <a:rPr lang="zh-TW" altLang="en-US" sz="2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其重點成功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關鍵因素之一在於資訊系統建立與軟體札根。</a:t>
            </a:r>
            <a:endParaRPr lang="en-US" altLang="zh-TW" sz="2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深耕工業基礎已為國家層級之行動計畫，資訊軟體也被列入重點項目，因而廣納產學研軟體發展建言化為行動力，為此次分享會之目的</a:t>
            </a:r>
            <a:r>
              <a:rPr lang="zh-TW" altLang="en-US" sz="2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7524328" y="6165304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103.04.30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275856" y="5676727"/>
            <a:ext cx="21852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演講人</a:t>
            </a:r>
            <a:r>
              <a:rPr lang="en-US" altLang="zh-TW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蘇評揮</a:t>
            </a:r>
            <a:endParaRPr lang="zh-TW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115616" y="1663355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摘要</a:t>
            </a:r>
            <a:r>
              <a:rPr lang="en-US" altLang="zh-TW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endParaRPr lang="zh-TW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4041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87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中央大學演講主題： 由深耕工業基礎技術探討資訊軟體發展之策略布局</vt:lpstr>
    </vt:vector>
  </TitlesOfParts>
  <Company>MOEA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由深耕工業基礎技術探討資訊軟體發展之策略布局</dc:title>
  <dc:creator>黃玉蘭</dc:creator>
  <cp:lastModifiedBy>USER-PC</cp:lastModifiedBy>
  <cp:revision>6</cp:revision>
  <cp:lastPrinted>2014-04-21T03:07:42Z</cp:lastPrinted>
  <dcterms:created xsi:type="dcterms:W3CDTF">2014-04-21T02:46:06Z</dcterms:created>
  <dcterms:modified xsi:type="dcterms:W3CDTF">2014-04-22T06:48:03Z</dcterms:modified>
</cp:coreProperties>
</file>