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1" r:id="rId2"/>
    <p:sldId id="439" r:id="rId3"/>
    <p:sldId id="442" r:id="rId4"/>
  </p:sldIdLst>
  <p:sldSz cx="9144000" cy="6858000" type="screen4x3"/>
  <p:notesSz cx="9934575" cy="68024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3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ng" initials="f" lastIdx="1" clrIdx="0">
    <p:extLst>
      <p:ext uri="{19B8F6BF-5375-455C-9EA6-DF929625EA0E}">
        <p15:presenceInfo xmlns:p15="http://schemas.microsoft.com/office/powerpoint/2012/main" userId="f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72822" autoAdjust="0"/>
  </p:normalViewPr>
  <p:slideViewPr>
    <p:cSldViewPr>
      <p:cViewPr varScale="1">
        <p:scale>
          <a:sx n="83" d="100"/>
          <a:sy n="83" d="100"/>
        </p:scale>
        <p:origin x="25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1206" y="90"/>
      </p:cViewPr>
      <p:guideLst>
        <p:guide orient="horz" pos="2143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7296" y="0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3B628C88-1E65-4FDC-BD48-712E2AAC18A8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1137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7296" y="6461137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65476AC2-6FCA-44F6-A918-2941108A51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783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7296" y="0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EA24E5AC-8992-467B-9C23-20F0411F140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458" y="3231159"/>
            <a:ext cx="7947660" cy="3061097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61137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7296" y="6461137"/>
            <a:ext cx="4304981" cy="340122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6AF38B7E-89E5-450F-AB58-F78E79462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03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A898222-84DD-BE00-26B4-B258F6E45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9"/>
            <a:ext cx="9144000" cy="6856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7FDE0F-E910-4C0B-A7C7-467D54F3AD19}" type="datetimeFigureOut">
              <a:rPr lang="zh-TW" altLang="en-US" smtClean="0"/>
              <a:pPr/>
              <a:t>2025/2/12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714A8D-2C9E-4606-98B5-C83F62A322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40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51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96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46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923D8B3-5BF7-94B3-1ACA-6D99110EE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9"/>
            <a:ext cx="9143999" cy="6856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7FDE0F-E910-4C0B-A7C7-467D54F3AD19}" type="datetimeFigureOut">
              <a:rPr lang="zh-TW" altLang="en-US" smtClean="0"/>
              <a:pPr/>
              <a:t>2025/2/12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714A8D-2C9E-4606-98B5-C83F62A322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66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DC36443-1C8C-E83B-A96F-C9A8F264C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9"/>
            <a:ext cx="9144000" cy="6856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87" y="644036"/>
            <a:ext cx="7886700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87" y="352376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37FDE0F-E910-4C0B-A7C7-467D54F3AD19}" type="datetimeFigureOut">
              <a:rPr lang="zh-TW" altLang="en-US" smtClean="0"/>
              <a:pPr/>
              <a:t>2025/2/12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8714A8D-2C9E-4606-98B5-C83F62A322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9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578E618-E237-0603-BC9F-5645AE7C3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9"/>
            <a:ext cx="9143999" cy="6856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7FDE0F-E910-4C0B-A7C7-467D54F3AD19}" type="datetimeFigureOut">
              <a:rPr lang="zh-TW" altLang="en-US" smtClean="0"/>
              <a:pPr/>
              <a:t>2025/2/12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714A8D-2C9E-4606-98B5-C83F62A322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3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578E618-E237-0603-BC9F-5645AE7C3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49"/>
            <a:ext cx="9143997" cy="6856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7FDE0F-E910-4C0B-A7C7-467D54F3AD19}" type="datetimeFigureOut">
              <a:rPr lang="zh-TW" altLang="en-US" smtClean="0"/>
              <a:pPr/>
              <a:t>2025/2/12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714A8D-2C9E-4606-98B5-C83F62A322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3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61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36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64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DE0F-E910-4C0B-A7C7-467D54F3AD19}" type="datetimeFigureOut">
              <a:rPr lang="zh-TW" altLang="en-US" smtClean="0"/>
              <a:t>2025/2/12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4A8D-2C9E-4606-98B5-C83F62A32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9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">
            <a:extLst>
              <a:ext uri="{FF2B5EF4-FFF2-40B4-BE49-F238E27FC236}">
                <a16:creationId xmlns:a16="http://schemas.microsoft.com/office/drawing/2014/main" id="{F2445748-041D-478A-BAC5-33644741D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2"/>
          <a:stretch>
            <a:fillRect/>
          </a:stretch>
        </p:blipFill>
        <p:spPr bwMode="auto">
          <a:xfrm>
            <a:off x="251520" y="3597739"/>
            <a:ext cx="33940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FB875CD-E8E9-4641-AD37-5EEAE6BED93A}"/>
              </a:ext>
            </a:extLst>
          </p:cNvPr>
          <p:cNvSpPr txBox="1"/>
          <p:nvPr/>
        </p:nvSpPr>
        <p:spPr>
          <a:xfrm>
            <a:off x="1475656" y="836712"/>
            <a:ext cx="5472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                 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請填寫專題題目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C1C0FC-7B67-4F16-83BE-015C1C30A481}"/>
              </a:ext>
            </a:extLst>
          </p:cNvPr>
          <p:cNvSpPr txBox="1"/>
          <p:nvPr/>
        </p:nvSpPr>
        <p:spPr>
          <a:xfrm>
            <a:off x="683568" y="1967600"/>
            <a:ext cx="79208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指導教授</a:t>
            </a:r>
            <a:r>
              <a:rPr lang="en-US" altLang="zh-TW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</a:t>
            </a:r>
          </a:p>
          <a:p>
            <a:endParaRPr lang="en-US" altLang="zh-TW" sz="27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專題類型</a:t>
            </a:r>
            <a:r>
              <a:rPr lang="en-US" altLang="zh-TW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 </a:t>
            </a:r>
            <a:r>
              <a:rPr lang="zh-TW" altLang="en-US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□ 系統組  □ </a:t>
            </a:r>
            <a:r>
              <a:rPr lang="en-US" altLang="zh-TW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AI</a:t>
            </a:r>
            <a:r>
              <a:rPr lang="zh-TW" altLang="en-US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組  □ 系統組及</a:t>
            </a:r>
            <a:r>
              <a:rPr lang="en-US" altLang="zh-TW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AI</a:t>
            </a:r>
            <a:r>
              <a:rPr lang="zh-TW" altLang="en-US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組</a:t>
            </a:r>
          </a:p>
          <a:p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71BD651-6398-4F2D-9358-96ADCECAFAF6}"/>
              </a:ext>
            </a:extLst>
          </p:cNvPr>
          <p:cNvSpPr txBox="1"/>
          <p:nvPr/>
        </p:nvSpPr>
        <p:spPr>
          <a:xfrm>
            <a:off x="3645595" y="4274357"/>
            <a:ext cx="4824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參展學生</a:t>
            </a:r>
            <a:r>
              <a:rPr lang="en-US" altLang="zh-TW" sz="27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88C5C64-A2B3-4F29-8698-C6D465522242}"/>
              </a:ext>
            </a:extLst>
          </p:cNvPr>
          <p:cNvCxnSpPr/>
          <p:nvPr/>
        </p:nvCxnSpPr>
        <p:spPr>
          <a:xfrm>
            <a:off x="273050" y="1196975"/>
            <a:ext cx="8620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A07340D-0CB7-43DF-B83D-77C1CE253744}"/>
              </a:ext>
            </a:extLst>
          </p:cNvPr>
          <p:cNvCxnSpPr/>
          <p:nvPr/>
        </p:nvCxnSpPr>
        <p:spPr>
          <a:xfrm>
            <a:off x="449263" y="549275"/>
            <a:ext cx="0" cy="935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2">
            <a:extLst>
              <a:ext uri="{FF2B5EF4-FFF2-40B4-BE49-F238E27FC236}">
                <a16:creationId xmlns:a16="http://schemas.microsoft.com/office/drawing/2014/main" id="{81CFE24D-43E1-4304-B9F0-6ACD9426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016794"/>
            <a:ext cx="7886700" cy="5291931"/>
          </a:xfrm>
        </p:spPr>
        <p:txBody>
          <a:bodyPr>
            <a:normAutofit fontScale="90000"/>
          </a:bodyPr>
          <a:lstStyle/>
          <a:p>
            <a:r>
              <a:rPr lang="zh-TW" altLang="en-US" sz="3000" dirty="0"/>
              <a:t>專題簡介</a:t>
            </a:r>
            <a:r>
              <a:rPr lang="en-US" altLang="zh-TW" sz="3000" dirty="0"/>
              <a:t>:</a:t>
            </a: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本投影片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若不敷使用，可自行延伸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21537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88C5C64-A2B3-4F29-8698-C6D465522242}"/>
              </a:ext>
            </a:extLst>
          </p:cNvPr>
          <p:cNvCxnSpPr/>
          <p:nvPr/>
        </p:nvCxnSpPr>
        <p:spPr>
          <a:xfrm>
            <a:off x="273050" y="1196975"/>
            <a:ext cx="8620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A07340D-0CB7-43DF-B83D-77C1CE253744}"/>
              </a:ext>
            </a:extLst>
          </p:cNvPr>
          <p:cNvCxnSpPr/>
          <p:nvPr/>
        </p:nvCxnSpPr>
        <p:spPr>
          <a:xfrm>
            <a:off x="449263" y="549275"/>
            <a:ext cx="0" cy="935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2">
            <a:extLst>
              <a:ext uri="{FF2B5EF4-FFF2-40B4-BE49-F238E27FC236}">
                <a16:creationId xmlns:a16="http://schemas.microsoft.com/office/drawing/2014/main" id="{81CFE24D-43E1-4304-B9F0-6ACD9426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016794"/>
            <a:ext cx="7886700" cy="5291931"/>
          </a:xfrm>
        </p:spPr>
        <p:txBody>
          <a:bodyPr>
            <a:normAutofit fontScale="90000"/>
          </a:bodyPr>
          <a:lstStyle/>
          <a:p>
            <a:r>
              <a:rPr lang="zh-TW" altLang="en-US" sz="3000" dirty="0"/>
              <a:t>得獎紀錄</a:t>
            </a:r>
            <a:r>
              <a:rPr lang="en-US" altLang="zh-TW" sz="3000" dirty="0"/>
              <a:t>:</a:t>
            </a: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3000" dirty="0"/>
            </a:br>
            <a:br>
              <a:rPr lang="en-US" altLang="zh-TW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本投影片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若不敷使用，可自行延伸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98455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16340</TotalTime>
  <Words>87</Words>
  <Application>Microsoft Office PowerPoint</Application>
  <PresentationFormat>如螢幕大小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專題簡介:              (本投影片若不敷使用，可自行延伸) </vt:lpstr>
      <vt:lpstr>得獎紀錄:              (本投影片若不敷使用，可自行延伸)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fong</cp:lastModifiedBy>
  <cp:revision>506</cp:revision>
  <cp:lastPrinted>2016-11-08T08:22:00Z</cp:lastPrinted>
  <dcterms:created xsi:type="dcterms:W3CDTF">2015-09-10T05:40:48Z</dcterms:created>
  <dcterms:modified xsi:type="dcterms:W3CDTF">2025-02-12T08:25:26Z</dcterms:modified>
</cp:coreProperties>
</file>