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332" r:id="rId2"/>
    <p:sldId id="333" r:id="rId3"/>
    <p:sldId id="334" r:id="rId4"/>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AA0E"/>
    <a:srgbClr val="2D07B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504" autoAdjust="0"/>
  </p:normalViewPr>
  <p:slideViewPr>
    <p:cSldViewPr>
      <p:cViewPr>
        <p:scale>
          <a:sx n="96" d="100"/>
          <a:sy n="96" d="100"/>
        </p:scale>
        <p:origin x="-1003" y="-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FAD110D7-1443-46C0-AD51-82227CE00302}" type="datetimeFigureOut">
              <a:rPr lang="en-US" smtClean="0"/>
              <a:t>3/20/2017</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43F410FD-AF4F-496C-97DA-77050EDEA4E7}" type="slidenum">
              <a:rPr lang="en-US" smtClean="0"/>
              <a:t>‹#›</a:t>
            </a:fld>
            <a:endParaRPr lang="en-US"/>
          </a:p>
        </p:txBody>
      </p:sp>
    </p:spTree>
    <p:extLst>
      <p:ext uri="{BB962C8B-B14F-4D97-AF65-F5344CB8AC3E}">
        <p14:creationId xmlns:p14="http://schemas.microsoft.com/office/powerpoint/2010/main" val="2227264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研究題目</a:t>
            </a:r>
            <a:r>
              <a:rPr lang="en-US" altLang="zh-TW" dirty="0" smtClean="0"/>
              <a:t>:</a:t>
            </a:r>
            <a:r>
              <a:rPr lang="zh-TW" altLang="en-US" dirty="0" smtClean="0"/>
              <a:t>  智慧球拍應用於羽球球種分類</a:t>
            </a:r>
            <a:endParaRPr lang="en-US" altLang="zh-TW" dirty="0" smtClean="0"/>
          </a:p>
          <a:p>
            <a:endParaRPr lang="en-US" altLang="zh-TW" dirty="0" smtClean="0"/>
          </a:p>
          <a:p>
            <a:endParaRPr lang="en-US" altLang="zh-TW" dirty="0" smtClean="0"/>
          </a:p>
          <a:p>
            <a:r>
              <a:rPr lang="zh-TW" altLang="en-US" dirty="0" smtClean="0"/>
              <a:t>影片</a:t>
            </a:r>
            <a:r>
              <a:rPr lang="en-US" altLang="zh-TW" dirty="0" smtClean="0"/>
              <a:t>:</a:t>
            </a:r>
            <a:r>
              <a:rPr lang="zh-TW" altLang="en-US" dirty="0" smtClean="0"/>
              <a:t> 簡單介紹我的研究，結束後會再作進一步解說</a:t>
            </a:r>
            <a:endParaRPr lang="en-US" altLang="zh-TW" dirty="0" smtClean="0"/>
          </a:p>
          <a:p>
            <a:endParaRPr lang="en-US" altLang="zh-TW" dirty="0" smtClean="0"/>
          </a:p>
          <a:p>
            <a:endParaRPr lang="en-US" altLang="zh-TW" dirty="0" smtClean="0"/>
          </a:p>
        </p:txBody>
      </p:sp>
      <p:sp>
        <p:nvSpPr>
          <p:cNvPr id="4" name="投影片編號版面配置區 3"/>
          <p:cNvSpPr>
            <a:spLocks noGrp="1"/>
          </p:cNvSpPr>
          <p:nvPr>
            <p:ph type="sldNum" sz="quarter" idx="10"/>
          </p:nvPr>
        </p:nvSpPr>
        <p:spPr/>
        <p:txBody>
          <a:bodyPr/>
          <a:lstStyle/>
          <a:p>
            <a:fld id="{43F410FD-AF4F-496C-97DA-77050EDEA4E7}" type="slidenum">
              <a:rPr lang="en-US" smtClean="0"/>
              <a:t>1</a:t>
            </a:fld>
            <a:endParaRPr lang="en-US" dirty="0"/>
          </a:p>
        </p:txBody>
      </p:sp>
    </p:spTree>
    <p:extLst>
      <p:ext uri="{BB962C8B-B14F-4D97-AF65-F5344CB8AC3E}">
        <p14:creationId xmlns:p14="http://schemas.microsoft.com/office/powerpoint/2010/main" val="3693362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en-US" altLang="zh-TW" dirty="0" smtClean="0"/>
              <a:t>Click to edit Master title style</a:t>
            </a:r>
            <a:endParaRPr lang="zh-TW" altLang="en-US" dirty="0"/>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dirty="0" smtClean="0"/>
              <a:t>Click to edit Master subtitle style</a:t>
            </a:r>
            <a:endParaRPr lang="zh-TW" altLang="en-US" dirty="0"/>
          </a:p>
        </p:txBody>
      </p:sp>
    </p:spTree>
    <p:extLst>
      <p:ext uri="{BB962C8B-B14F-4D97-AF65-F5344CB8AC3E}">
        <p14:creationId xmlns:p14="http://schemas.microsoft.com/office/powerpoint/2010/main" val="33165694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zh-TW" altLang="en-US"/>
          </a:p>
        </p:txBody>
      </p:sp>
      <p:sp>
        <p:nvSpPr>
          <p:cNvPr id="3" name="圖片版面配置區 2"/>
          <p:cNvSpPr>
            <a:spLocks noGrp="1"/>
          </p:cNvSpPr>
          <p:nvPr>
            <p:ph type="pic" idx="1"/>
          </p:nvPr>
        </p:nvSpPr>
        <p:spPr>
          <a:xfrm>
            <a:off x="1792288" y="764703"/>
            <a:ext cx="5486400" cy="396287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TW" smtClean="0"/>
              <a:t>Click icon to add picture</a:t>
            </a:r>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Tree>
    <p:extLst>
      <p:ext uri="{BB962C8B-B14F-4D97-AF65-F5344CB8AC3E}">
        <p14:creationId xmlns:p14="http://schemas.microsoft.com/office/powerpoint/2010/main" val="12583242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764704"/>
            <a:ext cx="8229600" cy="922847"/>
          </a:xfrm>
        </p:spPr>
        <p:txBody>
          <a:bodyPr/>
          <a:lstStyle/>
          <a:p>
            <a:r>
              <a:rPr lang="en-US" altLang="zh-TW" dirty="0" smtClean="0"/>
              <a:t>Click to edit Master title style</a:t>
            </a:r>
            <a:endParaRPr lang="zh-TW" altLang="en-US" dirty="0"/>
          </a:p>
        </p:txBody>
      </p:sp>
      <p:sp>
        <p:nvSpPr>
          <p:cNvPr id="3" name="直排文字版面配置區 2"/>
          <p:cNvSpPr>
            <a:spLocks noGrp="1"/>
          </p:cNvSpPr>
          <p:nvPr>
            <p:ph type="body" orient="vert" idx="1"/>
          </p:nvPr>
        </p:nvSpPr>
        <p:spPr>
          <a:xfrm>
            <a:off x="457200" y="1844824"/>
            <a:ext cx="8229600" cy="4281339"/>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extLst>
      <p:ext uri="{BB962C8B-B14F-4D97-AF65-F5344CB8AC3E}">
        <p14:creationId xmlns:p14="http://schemas.microsoft.com/office/powerpoint/2010/main" val="3965505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764704"/>
            <a:ext cx="2057400" cy="5361459"/>
          </a:xfrm>
        </p:spPr>
        <p:txBody>
          <a:bodyPr vert="eaVert"/>
          <a:lstStyle/>
          <a:p>
            <a:r>
              <a:rPr lang="en-US" altLang="zh-TW" smtClean="0"/>
              <a:t>Click to edit Master title style</a:t>
            </a:r>
            <a:endParaRPr lang="zh-TW" altLang="en-US"/>
          </a:p>
        </p:txBody>
      </p:sp>
      <p:sp>
        <p:nvSpPr>
          <p:cNvPr id="3" name="直排文字版面配置區 2"/>
          <p:cNvSpPr>
            <a:spLocks noGrp="1"/>
          </p:cNvSpPr>
          <p:nvPr>
            <p:ph type="body" orient="vert" idx="1"/>
          </p:nvPr>
        </p:nvSpPr>
        <p:spPr>
          <a:xfrm>
            <a:off x="457200" y="764704"/>
            <a:ext cx="6019800" cy="5361459"/>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Tree>
    <p:extLst>
      <p:ext uri="{BB962C8B-B14F-4D97-AF65-F5344CB8AC3E}">
        <p14:creationId xmlns:p14="http://schemas.microsoft.com/office/powerpoint/2010/main" val="29698203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83952"/>
            <a:ext cx="8229600" cy="988864"/>
          </a:xfrm>
        </p:spPr>
        <p:txBody>
          <a:bodyPr/>
          <a:lstStyle>
            <a:lvl1pPr>
              <a:defRPr>
                <a:latin typeface="+mj-lt"/>
                <a:ea typeface="標楷體" pitchFamily="65" charset="-120"/>
                <a:cs typeface="Times New Roman" pitchFamily="18" charset="0"/>
              </a:defRPr>
            </a:lvl1pPr>
          </a:lstStyle>
          <a:p>
            <a:r>
              <a:rPr lang="en-US" altLang="zh-TW" dirty="0" smtClean="0"/>
              <a:t>Click to edit Master title style</a:t>
            </a:r>
            <a:endParaRPr lang="zh-TW" altLang="en-US" dirty="0"/>
          </a:p>
        </p:txBody>
      </p:sp>
      <p:sp>
        <p:nvSpPr>
          <p:cNvPr id="3" name="內容版面配置區 2"/>
          <p:cNvSpPr>
            <a:spLocks noGrp="1"/>
          </p:cNvSpPr>
          <p:nvPr>
            <p:ph idx="1"/>
          </p:nvPr>
        </p:nvSpPr>
        <p:spPr>
          <a:xfrm>
            <a:off x="457200" y="1844824"/>
            <a:ext cx="8229600" cy="4281339"/>
          </a:xfrm>
        </p:spPr>
        <p:txBody>
          <a:bodyPr/>
          <a:lstStyle>
            <a:lvl1pPr>
              <a:defRPr>
                <a:latin typeface="+mn-lt"/>
                <a:ea typeface="標楷體" pitchFamily="65" charset="-120"/>
                <a:cs typeface="Times New Roman" pitchFamily="18" charset="0"/>
              </a:defRPr>
            </a:lvl1pPr>
            <a:lvl2pPr>
              <a:defRPr>
                <a:latin typeface="+mn-lt"/>
                <a:ea typeface="標楷體" pitchFamily="65" charset="-120"/>
                <a:cs typeface="Times New Roman" pitchFamily="18" charset="0"/>
              </a:defRPr>
            </a:lvl2pPr>
            <a:lvl3pPr>
              <a:defRPr>
                <a:latin typeface="+mn-lt"/>
                <a:ea typeface="標楷體" pitchFamily="65" charset="-120"/>
                <a:cs typeface="Times New Roman" pitchFamily="18" charset="0"/>
              </a:defRPr>
            </a:lvl3pPr>
            <a:lvl4pPr>
              <a:defRPr>
                <a:latin typeface="+mn-lt"/>
                <a:ea typeface="標楷體" pitchFamily="65" charset="-120"/>
                <a:cs typeface="Times New Roman" pitchFamily="18" charset="0"/>
              </a:defRPr>
            </a:lvl4pPr>
            <a:lvl5pPr>
              <a:defRPr>
                <a:latin typeface="+mn-lt"/>
                <a:ea typeface="標楷體" pitchFamily="65" charset="-120"/>
                <a:cs typeface="Times New Roman" pitchFamily="18" charset="0"/>
              </a:defRPr>
            </a:lvl5p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endParaRPr lang="zh-TW" altLang="en-US" dirty="0"/>
          </a:p>
        </p:txBody>
      </p:sp>
    </p:spTree>
    <p:extLst>
      <p:ext uri="{BB962C8B-B14F-4D97-AF65-F5344CB8AC3E}">
        <p14:creationId xmlns:p14="http://schemas.microsoft.com/office/powerpoint/2010/main" val="29084155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標題及物件 (滿頁)">
    <p:spTree>
      <p:nvGrpSpPr>
        <p:cNvPr id="1" name=""/>
        <p:cNvGrpSpPr/>
        <p:nvPr/>
      </p:nvGrpSpPr>
      <p:grpSpPr>
        <a:xfrm>
          <a:off x="0" y="0"/>
          <a:ext cx="0" cy="0"/>
          <a:chOff x="0" y="0"/>
          <a:chExt cx="0" cy="0"/>
        </a:xfrm>
      </p:grpSpPr>
      <p:sp>
        <p:nvSpPr>
          <p:cNvPr id="2" name="標題 1"/>
          <p:cNvSpPr>
            <a:spLocks noGrp="1"/>
          </p:cNvSpPr>
          <p:nvPr>
            <p:ph type="title"/>
          </p:nvPr>
        </p:nvSpPr>
        <p:spPr>
          <a:xfrm>
            <a:off x="2915816" y="0"/>
            <a:ext cx="5770984" cy="764704"/>
          </a:xfrm>
        </p:spPr>
        <p:txBody>
          <a:bodyPr/>
          <a:lstStyle>
            <a:lvl1pPr algn="r">
              <a:defRPr>
                <a:latin typeface="+mj-lt"/>
                <a:ea typeface="標楷體" pitchFamily="65" charset="-120"/>
                <a:cs typeface="Times New Roman" pitchFamily="18" charset="0"/>
              </a:defRPr>
            </a:lvl1pPr>
          </a:lstStyle>
          <a:p>
            <a:r>
              <a:rPr lang="en-US" altLang="zh-TW" dirty="0" smtClean="0"/>
              <a:t>Click to edit Master title style</a:t>
            </a:r>
            <a:endParaRPr lang="zh-TW" altLang="en-US" dirty="0"/>
          </a:p>
        </p:txBody>
      </p:sp>
      <p:sp>
        <p:nvSpPr>
          <p:cNvPr id="3" name="內容版面配置區 2"/>
          <p:cNvSpPr>
            <a:spLocks noGrp="1"/>
          </p:cNvSpPr>
          <p:nvPr>
            <p:ph idx="1"/>
          </p:nvPr>
        </p:nvSpPr>
        <p:spPr>
          <a:xfrm>
            <a:off x="457200" y="836712"/>
            <a:ext cx="8229600" cy="5289451"/>
          </a:xfrm>
        </p:spPr>
        <p:txBody>
          <a:bodyPr/>
          <a:lstStyle>
            <a:lvl1pPr>
              <a:defRPr>
                <a:latin typeface="+mn-lt"/>
                <a:ea typeface="標楷體" pitchFamily="65" charset="-120"/>
                <a:cs typeface="Times New Roman" pitchFamily="18" charset="0"/>
              </a:defRPr>
            </a:lvl1pPr>
            <a:lvl2pPr>
              <a:defRPr>
                <a:latin typeface="+mn-lt"/>
                <a:ea typeface="標楷體" pitchFamily="65" charset="-120"/>
                <a:cs typeface="Times New Roman" pitchFamily="18" charset="0"/>
              </a:defRPr>
            </a:lvl2pPr>
            <a:lvl3pPr>
              <a:defRPr>
                <a:latin typeface="+mn-lt"/>
                <a:ea typeface="標楷體" pitchFamily="65" charset="-120"/>
                <a:cs typeface="Times New Roman" pitchFamily="18" charset="0"/>
              </a:defRPr>
            </a:lvl3pPr>
            <a:lvl4pPr>
              <a:defRPr>
                <a:latin typeface="+mn-lt"/>
                <a:ea typeface="標楷體" pitchFamily="65" charset="-120"/>
                <a:cs typeface="Times New Roman" pitchFamily="18" charset="0"/>
              </a:defRPr>
            </a:lvl4pPr>
            <a:lvl5pPr>
              <a:defRPr>
                <a:latin typeface="+mn-lt"/>
                <a:ea typeface="標楷體" pitchFamily="65" charset="-120"/>
                <a:cs typeface="Times New Roman" pitchFamily="18" charset="0"/>
              </a:defRPr>
            </a:lvl5p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endParaRPr lang="zh-TW" altLang="en-US" dirty="0"/>
          </a:p>
        </p:txBody>
      </p:sp>
    </p:spTree>
    <p:extLst>
      <p:ext uri="{BB962C8B-B14F-4D97-AF65-F5344CB8AC3E}">
        <p14:creationId xmlns:p14="http://schemas.microsoft.com/office/powerpoint/2010/main" val="5541502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en-US" altLang="zh-TW" dirty="0" smtClean="0"/>
              <a:t>Click to edit Master title style</a:t>
            </a:r>
            <a:endParaRPr lang="zh-TW" altLang="en-US" dirty="0"/>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dirty="0" smtClean="0"/>
              <a:t>Click to edit Master text styles</a:t>
            </a:r>
          </a:p>
        </p:txBody>
      </p:sp>
    </p:spTree>
    <p:extLst>
      <p:ext uri="{BB962C8B-B14F-4D97-AF65-F5344CB8AC3E}">
        <p14:creationId xmlns:p14="http://schemas.microsoft.com/office/powerpoint/2010/main" val="32738349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78868"/>
            <a:ext cx="8229600" cy="993947"/>
          </a:xfrm>
        </p:spPr>
        <p:txBody>
          <a:bodyPr/>
          <a:lstStyle>
            <a:lvl1pPr>
              <a:defRPr>
                <a:latin typeface="+mj-lt"/>
                <a:cs typeface="Times New Roman" panose="02020603050405020304" pitchFamily="18" charset="0"/>
              </a:defRPr>
            </a:lvl1pPr>
          </a:lstStyle>
          <a:p>
            <a:r>
              <a:rPr lang="en-US" altLang="zh-TW" dirty="0" smtClean="0"/>
              <a:t>Click to edit Master title style</a:t>
            </a:r>
            <a:endParaRPr lang="zh-TW" altLang="en-US" dirty="0"/>
          </a:p>
        </p:txBody>
      </p:sp>
      <p:sp>
        <p:nvSpPr>
          <p:cNvPr id="3" name="內容版面配置區 2"/>
          <p:cNvSpPr>
            <a:spLocks noGrp="1"/>
          </p:cNvSpPr>
          <p:nvPr>
            <p:ph sz="half" idx="1"/>
          </p:nvPr>
        </p:nvSpPr>
        <p:spPr>
          <a:xfrm>
            <a:off x="457200" y="1844825"/>
            <a:ext cx="4038600" cy="4281338"/>
          </a:xfrm>
        </p:spPr>
        <p:txBody>
          <a:bodyPr/>
          <a:lstStyle>
            <a:lvl1pPr>
              <a:defRPr sz="2800">
                <a:latin typeface="+mn-lt"/>
                <a:cs typeface="Times New Roman" panose="02020603050405020304" pitchFamily="18" charset="0"/>
              </a:defRPr>
            </a:lvl1pPr>
            <a:lvl2pPr>
              <a:defRPr sz="2400">
                <a:latin typeface="+mn-lt"/>
                <a:cs typeface="Times New Roman" panose="02020603050405020304" pitchFamily="18" charset="0"/>
              </a:defRPr>
            </a:lvl2pPr>
            <a:lvl3pPr>
              <a:defRPr sz="2000">
                <a:latin typeface="+mn-lt"/>
                <a:cs typeface="Times New Roman" panose="02020603050405020304" pitchFamily="18" charset="0"/>
              </a:defRPr>
            </a:lvl3pPr>
            <a:lvl4pPr>
              <a:defRPr sz="1800">
                <a:latin typeface="+mn-lt"/>
                <a:cs typeface="Times New Roman" panose="02020603050405020304" pitchFamily="18" charset="0"/>
              </a:defRPr>
            </a:lvl4pPr>
            <a:lvl5pPr>
              <a:defRPr sz="1800">
                <a:latin typeface="+mn-lt"/>
                <a:cs typeface="Times New Roman" panose="02020603050405020304" pitchFamily="18" charset="0"/>
              </a:defRPr>
            </a:lvl5pPr>
            <a:lvl6pPr>
              <a:defRPr sz="1800"/>
            </a:lvl6pPr>
            <a:lvl7pPr>
              <a:defRPr sz="1800"/>
            </a:lvl7pPr>
            <a:lvl8pPr>
              <a:defRPr sz="1800"/>
            </a:lvl8pPr>
            <a:lvl9pPr>
              <a:defRPr sz="1800"/>
            </a:lvl9p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endParaRPr lang="zh-TW" altLang="en-US" dirty="0"/>
          </a:p>
        </p:txBody>
      </p:sp>
      <p:sp>
        <p:nvSpPr>
          <p:cNvPr id="4" name="內容版面配置區 3"/>
          <p:cNvSpPr>
            <a:spLocks noGrp="1"/>
          </p:cNvSpPr>
          <p:nvPr>
            <p:ph sz="half" idx="2"/>
          </p:nvPr>
        </p:nvSpPr>
        <p:spPr>
          <a:xfrm>
            <a:off x="4648200" y="1844825"/>
            <a:ext cx="4038600" cy="4281338"/>
          </a:xfrm>
        </p:spPr>
        <p:txBody>
          <a:bodyPr/>
          <a:lstStyle>
            <a:lvl1pPr>
              <a:defRPr sz="2800">
                <a:latin typeface="+mn-lt"/>
                <a:cs typeface="Times New Roman" panose="02020603050405020304" pitchFamily="18" charset="0"/>
              </a:defRPr>
            </a:lvl1pPr>
            <a:lvl2pPr>
              <a:defRPr sz="2400">
                <a:latin typeface="+mn-lt"/>
                <a:cs typeface="Times New Roman" panose="02020603050405020304" pitchFamily="18" charset="0"/>
              </a:defRPr>
            </a:lvl2pPr>
            <a:lvl3pPr>
              <a:defRPr sz="2000">
                <a:latin typeface="+mn-lt"/>
                <a:cs typeface="Times New Roman" panose="02020603050405020304" pitchFamily="18" charset="0"/>
              </a:defRPr>
            </a:lvl3pPr>
            <a:lvl4pPr>
              <a:defRPr sz="1800">
                <a:latin typeface="+mn-lt"/>
                <a:cs typeface="Times New Roman" panose="02020603050405020304" pitchFamily="18" charset="0"/>
              </a:defRPr>
            </a:lvl4pPr>
            <a:lvl5pPr>
              <a:defRPr sz="1800">
                <a:latin typeface="+mn-lt"/>
                <a:cs typeface="Times New Roman" panose="02020603050405020304" pitchFamily="18" charset="0"/>
              </a:defRPr>
            </a:lvl5pPr>
            <a:lvl6pPr>
              <a:defRPr sz="1800"/>
            </a:lvl6pPr>
            <a:lvl7pPr>
              <a:defRPr sz="1800"/>
            </a:lvl7pPr>
            <a:lvl8pPr>
              <a:defRPr sz="1800"/>
            </a:lvl8pPr>
            <a:lvl9pPr>
              <a:defRPr sz="1800"/>
            </a:lvl9p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endParaRPr lang="zh-TW" altLang="en-US" dirty="0"/>
          </a:p>
        </p:txBody>
      </p:sp>
    </p:spTree>
    <p:extLst>
      <p:ext uri="{BB962C8B-B14F-4D97-AF65-F5344CB8AC3E}">
        <p14:creationId xmlns:p14="http://schemas.microsoft.com/office/powerpoint/2010/main" val="4112571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64704"/>
            <a:ext cx="8229600" cy="922847"/>
          </a:xfrm>
        </p:spPr>
        <p:txBody>
          <a:bodyPr/>
          <a:lstStyle>
            <a:lvl1pPr>
              <a:defRPr/>
            </a:lvl1pPr>
          </a:lstStyle>
          <a:p>
            <a:r>
              <a:rPr lang="en-US" altLang="zh-TW" smtClean="0"/>
              <a:t>Click to edit Master title style</a:t>
            </a:r>
            <a:endParaRPr lang="zh-TW" altLang="en-US" dirty="0"/>
          </a:p>
        </p:txBody>
      </p:sp>
      <p:sp>
        <p:nvSpPr>
          <p:cNvPr id="3" name="文字版面配置區 2"/>
          <p:cNvSpPr>
            <a:spLocks noGrp="1"/>
          </p:cNvSpPr>
          <p:nvPr>
            <p:ph type="body" idx="1"/>
          </p:nvPr>
        </p:nvSpPr>
        <p:spPr>
          <a:xfrm>
            <a:off x="457200" y="1786980"/>
            <a:ext cx="4040188" cy="57020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4" name="內容版面配置區 3"/>
          <p:cNvSpPr>
            <a:spLocks noGrp="1"/>
          </p:cNvSpPr>
          <p:nvPr>
            <p:ph sz="half" idx="2"/>
          </p:nvPr>
        </p:nvSpPr>
        <p:spPr>
          <a:xfrm>
            <a:off x="457200" y="2357189"/>
            <a:ext cx="4040188" cy="37689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endParaRPr lang="zh-TW" altLang="en-US" dirty="0"/>
          </a:p>
        </p:txBody>
      </p:sp>
      <p:sp>
        <p:nvSpPr>
          <p:cNvPr id="5" name="文字版面配置區 4"/>
          <p:cNvSpPr>
            <a:spLocks noGrp="1"/>
          </p:cNvSpPr>
          <p:nvPr>
            <p:ph type="body" sz="quarter" idx="3"/>
          </p:nvPr>
        </p:nvSpPr>
        <p:spPr>
          <a:xfrm>
            <a:off x="4645025" y="1786980"/>
            <a:ext cx="4041775" cy="57020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6" name="內容版面配置區 5"/>
          <p:cNvSpPr>
            <a:spLocks noGrp="1"/>
          </p:cNvSpPr>
          <p:nvPr>
            <p:ph sz="quarter" idx="4"/>
          </p:nvPr>
        </p:nvSpPr>
        <p:spPr>
          <a:xfrm>
            <a:off x="4645025" y="2357188"/>
            <a:ext cx="4041775" cy="376897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endParaRPr lang="zh-TW" altLang="en-US" dirty="0"/>
          </a:p>
        </p:txBody>
      </p:sp>
    </p:spTree>
    <p:extLst>
      <p:ext uri="{BB962C8B-B14F-4D97-AF65-F5344CB8AC3E}">
        <p14:creationId xmlns:p14="http://schemas.microsoft.com/office/powerpoint/2010/main" val="329520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72942"/>
            <a:ext cx="8229600" cy="999874"/>
          </a:xfrm>
        </p:spPr>
        <p:txBody>
          <a:bodyPr/>
          <a:lstStyle/>
          <a:p>
            <a:r>
              <a:rPr lang="en-US" altLang="zh-TW" dirty="0" smtClean="0"/>
              <a:t>Click to edit Master title style</a:t>
            </a:r>
            <a:endParaRPr lang="zh-TW" altLang="en-US" dirty="0"/>
          </a:p>
        </p:txBody>
      </p:sp>
    </p:spTree>
    <p:extLst>
      <p:ext uri="{BB962C8B-B14F-4D97-AF65-F5344CB8AC3E}">
        <p14:creationId xmlns:p14="http://schemas.microsoft.com/office/powerpoint/2010/main" val="73448760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27114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764704"/>
            <a:ext cx="3008313" cy="1008112"/>
          </a:xfrm>
        </p:spPr>
        <p:txBody>
          <a:bodyPr anchor="b"/>
          <a:lstStyle>
            <a:lvl1pPr algn="l">
              <a:defRPr sz="2000" b="1"/>
            </a:lvl1pPr>
          </a:lstStyle>
          <a:p>
            <a:r>
              <a:rPr lang="en-US" altLang="zh-TW" dirty="0" smtClean="0"/>
              <a:t>Click to edit Master title style</a:t>
            </a:r>
            <a:endParaRPr lang="zh-TW" altLang="en-US" dirty="0"/>
          </a:p>
        </p:txBody>
      </p:sp>
      <p:sp>
        <p:nvSpPr>
          <p:cNvPr id="3" name="內容版面配置區 2"/>
          <p:cNvSpPr>
            <a:spLocks noGrp="1"/>
          </p:cNvSpPr>
          <p:nvPr>
            <p:ph idx="1"/>
          </p:nvPr>
        </p:nvSpPr>
        <p:spPr>
          <a:xfrm>
            <a:off x="3575050" y="764704"/>
            <a:ext cx="5111750" cy="5361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文字版面配置區 3"/>
          <p:cNvSpPr>
            <a:spLocks noGrp="1"/>
          </p:cNvSpPr>
          <p:nvPr>
            <p:ph type="body" sz="half" idx="2"/>
          </p:nvPr>
        </p:nvSpPr>
        <p:spPr>
          <a:xfrm>
            <a:off x="457200" y="1772816"/>
            <a:ext cx="3008313" cy="43533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Tree>
    <p:extLst>
      <p:ext uri="{BB962C8B-B14F-4D97-AF65-F5344CB8AC3E}">
        <p14:creationId xmlns:p14="http://schemas.microsoft.com/office/powerpoint/2010/main" val="36937422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200058-3612-445D-8EE0-80C2C114CFD7}" type="datetime1">
              <a:rPr lang="en-US" smtClean="0"/>
              <a:t>3/20/2017</a:t>
            </a:fld>
            <a:endParaRPr 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B3DEB-647D-477A-A57B-C43C8F60C271}" type="slidenum">
              <a:rPr lang="en-US" smtClean="0"/>
              <a:t>‹#›</a:t>
            </a:fld>
            <a:endParaRPr lang="en-US"/>
          </a:p>
        </p:txBody>
      </p:sp>
      <p:pic>
        <p:nvPicPr>
          <p:cNvPr id="7" name="Picture 2" descr="背景圖c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6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p:cNvPicPr>
            <a:picLocks noChangeAspect="1" noChangeArrowheads="1"/>
          </p:cNvPicPr>
          <p:nvPr/>
        </p:nvPicPr>
        <p:blipFill>
          <a:blip r:embed="rId15">
            <a:lum bright="-2000" contrast="-24000"/>
            <a:extLst>
              <a:ext uri="{28A0092B-C50C-407E-A947-70E740481C1C}">
                <a14:useLocalDpi xmlns:a14="http://schemas.microsoft.com/office/drawing/2010/main" val="0"/>
              </a:ext>
            </a:extLst>
          </a:blip>
          <a:srcRect l="3963" r="4503"/>
          <a:stretch>
            <a:fillRect/>
          </a:stretch>
        </p:blipFill>
        <p:spPr bwMode="auto">
          <a:xfrm>
            <a:off x="15" y="6200552"/>
            <a:ext cx="9147349" cy="657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5"/>
          <p:cNvSpPr txBox="1">
            <a:spLocks/>
          </p:cNvSpPr>
          <p:nvPr userDrawn="1"/>
        </p:nvSpPr>
        <p:spPr>
          <a:xfrm>
            <a:off x="8267328" y="6333776"/>
            <a:ext cx="648072" cy="365125"/>
          </a:xfrm>
          <a:prstGeom prst="rect">
            <a:avLst/>
          </a:prstGeom>
        </p:spPr>
        <p:txBody>
          <a:bodyPr vert="horz" lIns="91440" tIns="45720" rIns="91440" bIns="45720" rtlCol="0" anchor="ctr"/>
          <a:lstStyle>
            <a:defPPr>
              <a:defRPr lang="en-US"/>
            </a:defPPr>
            <a:lvl1pPr algn="r">
              <a:defRPr sz="2000" b="1">
                <a:solidFill>
                  <a:srgbClr val="FFFF00"/>
                </a:solidFill>
              </a:defRPr>
            </a:lvl1pPr>
          </a:lstStyle>
          <a:p>
            <a:pPr lvl="0" algn="ctr"/>
            <a:fld id="{9C1B3DEB-647D-477A-A57B-C43C8F60C271}" type="slidenum">
              <a:rPr lang="en-US" smtClean="0"/>
              <a:pPr lvl="0" algn="ctr"/>
              <a:t>‹#›</a:t>
            </a:fld>
            <a:endParaRPr lang="en-US" dirty="0"/>
          </a:p>
        </p:txBody>
      </p:sp>
    </p:spTree>
    <p:extLst>
      <p:ext uri="{BB962C8B-B14F-4D97-AF65-F5344CB8AC3E}">
        <p14:creationId xmlns:p14="http://schemas.microsoft.com/office/powerpoint/2010/main" val="746591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1700808"/>
            <a:ext cx="7772400" cy="1470025"/>
          </a:xfrm>
        </p:spPr>
        <p:txBody>
          <a:bodyPr>
            <a:noAutofit/>
          </a:bodyPr>
          <a:lstStyle/>
          <a:p>
            <a:pPr>
              <a:spcBef>
                <a:spcPts val="0"/>
              </a:spcBef>
            </a:pPr>
            <a:r>
              <a:rPr lang="en-US" altLang="zh-TW" sz="4000" dirty="0" smtClean="0"/>
              <a:t>Badminton Stroke Classification</a:t>
            </a:r>
            <a:endParaRPr lang="zh-TW" altLang="en-US" sz="4000" dirty="0"/>
          </a:p>
        </p:txBody>
      </p:sp>
      <p:sp>
        <p:nvSpPr>
          <p:cNvPr id="3" name="文字方塊 2"/>
          <p:cNvSpPr txBox="1"/>
          <p:nvPr/>
        </p:nvSpPr>
        <p:spPr>
          <a:xfrm>
            <a:off x="2051720" y="3861048"/>
            <a:ext cx="4754828" cy="1938992"/>
          </a:xfrm>
          <a:prstGeom prst="rect">
            <a:avLst/>
          </a:prstGeom>
          <a:noFill/>
        </p:spPr>
        <p:txBody>
          <a:bodyPr wrap="none" rtlCol="0">
            <a:spAutoFit/>
          </a:bodyPr>
          <a:lstStyle/>
          <a:p>
            <a:pPr algn="ctr"/>
            <a:r>
              <a:rPr lang="en-US" altLang="zh-TW" sz="2400" dirty="0" smtClean="0"/>
              <a:t>Jia-Wei Chang</a:t>
            </a:r>
          </a:p>
          <a:p>
            <a:pPr algn="ctr"/>
            <a:r>
              <a:rPr lang="en-US" altLang="zh-TW" sz="2400" dirty="0"/>
              <a:t>a</a:t>
            </a:r>
            <a:r>
              <a:rPr lang="en-US" altLang="zh-TW" sz="2400" dirty="0" smtClean="0"/>
              <a:t>dvised by </a:t>
            </a:r>
          </a:p>
          <a:p>
            <a:pPr algn="ctr"/>
            <a:r>
              <a:rPr lang="en-US" altLang="zh-TW" sz="2400" dirty="0" smtClean="0"/>
              <a:t>Prof. Chih-Wei Yi</a:t>
            </a:r>
          </a:p>
          <a:p>
            <a:pPr algn="ctr"/>
            <a:r>
              <a:rPr lang="en-US" altLang="zh-TW" sz="2400" dirty="0" smtClean="0"/>
              <a:t>Department of Computer Science</a:t>
            </a:r>
          </a:p>
          <a:p>
            <a:pPr algn="ctr"/>
            <a:r>
              <a:rPr lang="en-US" altLang="zh-TW" sz="2400" dirty="0" smtClean="0"/>
              <a:t>National </a:t>
            </a:r>
            <a:r>
              <a:rPr lang="en-US" altLang="zh-TW" sz="2400" dirty="0" err="1" smtClean="0"/>
              <a:t>Chiao</a:t>
            </a:r>
            <a:r>
              <a:rPr lang="en-US" altLang="zh-TW" sz="2400" dirty="0" smtClean="0"/>
              <a:t> Tung University</a:t>
            </a:r>
            <a:endParaRPr lang="zh-TW" altLang="en-US" sz="2400" dirty="0"/>
          </a:p>
        </p:txBody>
      </p:sp>
    </p:spTree>
    <p:extLst>
      <p:ext uri="{BB962C8B-B14F-4D97-AF65-F5344CB8AC3E}">
        <p14:creationId xmlns:p14="http://schemas.microsoft.com/office/powerpoint/2010/main" val="3337871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altLang="zh-TW" dirty="0" smtClean="0"/>
              <a:t>Abstract</a:t>
            </a:r>
            <a:endParaRPr lang="zh-TW" altLang="en-US" dirty="0"/>
          </a:p>
        </p:txBody>
      </p:sp>
      <p:sp>
        <p:nvSpPr>
          <p:cNvPr id="8" name="內容版面配置區 7"/>
          <p:cNvSpPr>
            <a:spLocks noGrp="1"/>
          </p:cNvSpPr>
          <p:nvPr>
            <p:ph idx="1"/>
          </p:nvPr>
        </p:nvSpPr>
        <p:spPr/>
        <p:txBody>
          <a:bodyPr>
            <a:normAutofit fontScale="70000" lnSpcReduction="20000"/>
          </a:bodyPr>
          <a:lstStyle/>
          <a:p>
            <a:pPr marL="0" indent="0">
              <a:buNone/>
            </a:pPr>
            <a:r>
              <a:rPr lang="en-US" altLang="zh-TW" dirty="0" smtClean="0"/>
              <a:t>In </a:t>
            </a:r>
            <a:r>
              <a:rPr lang="en-US" altLang="zh-TW" dirty="0"/>
              <a:t>this </a:t>
            </a:r>
            <a:r>
              <a:rPr lang="en-US" altLang="zh-TW" dirty="0" smtClean="0"/>
              <a:t>talk, a </a:t>
            </a:r>
            <a:r>
              <a:rPr lang="en-US" altLang="zh-TW" dirty="0"/>
              <a:t>badminton </a:t>
            </a:r>
            <a:r>
              <a:rPr lang="en-US" altLang="zh-TW" dirty="0" smtClean="0"/>
              <a:t>stroke classification system utilizing wearable </a:t>
            </a:r>
            <a:r>
              <a:rPr lang="en-US" altLang="zh-TW" dirty="0"/>
              <a:t>devices, mobile </a:t>
            </a:r>
            <a:r>
              <a:rPr lang="en-US" altLang="zh-TW" dirty="0" smtClean="0"/>
              <a:t>platforms, </a:t>
            </a:r>
            <a:r>
              <a:rPr lang="en-US" altLang="zh-TW" dirty="0"/>
              <a:t>and machine learning techniques</a:t>
            </a:r>
            <a:r>
              <a:rPr lang="en-US" altLang="zh-TW" dirty="0" smtClean="0"/>
              <a:t> will be introduced. </a:t>
            </a:r>
            <a:r>
              <a:rPr lang="en-US" altLang="zh-TW" dirty="0"/>
              <a:t>The system </a:t>
            </a:r>
            <a:r>
              <a:rPr lang="en-US" altLang="zh-TW" dirty="0" smtClean="0"/>
              <a:t>has </a:t>
            </a:r>
            <a:r>
              <a:rPr lang="en-US" altLang="zh-TW" dirty="0"/>
              <a:t>two </a:t>
            </a:r>
            <a:r>
              <a:rPr lang="en-US" altLang="zh-TW" dirty="0" smtClean="0"/>
              <a:t>key modules, stroke </a:t>
            </a:r>
            <a:r>
              <a:rPr lang="en-US" altLang="zh-TW" dirty="0"/>
              <a:t>detection and stroke </a:t>
            </a:r>
            <a:r>
              <a:rPr lang="en-US" altLang="zh-TW" dirty="0" smtClean="0"/>
              <a:t>classification. </a:t>
            </a:r>
            <a:r>
              <a:rPr lang="en-US" altLang="zh-TW" dirty="0"/>
              <a:t>In </a:t>
            </a:r>
            <a:r>
              <a:rPr lang="en-US" altLang="zh-TW" dirty="0" smtClean="0"/>
              <a:t>the stroke detection module, an algorithm was proposed to </a:t>
            </a:r>
            <a:r>
              <a:rPr lang="en-US" altLang="zh-TW" dirty="0"/>
              <a:t>detect stroke </a:t>
            </a:r>
            <a:r>
              <a:rPr lang="en-US" altLang="zh-TW" dirty="0" smtClean="0"/>
              <a:t>events and their happening times based on voiceprint features. </a:t>
            </a:r>
            <a:r>
              <a:rPr lang="en-US" altLang="zh-TW" dirty="0"/>
              <a:t>The accuracy of </a:t>
            </a:r>
            <a:r>
              <a:rPr lang="en-US" altLang="zh-TW" dirty="0" smtClean="0"/>
              <a:t>event detection </a:t>
            </a:r>
            <a:r>
              <a:rPr lang="en-US" altLang="zh-TW" dirty="0"/>
              <a:t>is 100% in our </a:t>
            </a:r>
            <a:r>
              <a:rPr lang="en-US" altLang="zh-TW" dirty="0" smtClean="0"/>
              <a:t>experiments. To have better classification performance, four </a:t>
            </a:r>
            <a:r>
              <a:rPr lang="en-US" altLang="zh-TW" dirty="0"/>
              <a:t>classifiers, </a:t>
            </a:r>
            <a:r>
              <a:rPr lang="en-US" altLang="zh-TW" dirty="0" smtClean="0"/>
              <a:t>including the random </a:t>
            </a:r>
            <a:r>
              <a:rPr lang="en-US" altLang="zh-TW" dirty="0"/>
              <a:t>f</a:t>
            </a:r>
            <a:r>
              <a:rPr lang="en-US" altLang="zh-TW" dirty="0" smtClean="0"/>
              <a:t>orest</a:t>
            </a:r>
            <a:r>
              <a:rPr lang="en-US" altLang="zh-TW" dirty="0"/>
              <a:t>, </a:t>
            </a:r>
            <a:r>
              <a:rPr lang="en-US" altLang="zh-TW" dirty="0" smtClean="0"/>
              <a:t>SMO with Polynomial Kernel, SMO with </a:t>
            </a:r>
            <a:r>
              <a:rPr lang="en-US" altLang="zh-TW" dirty="0"/>
              <a:t>RBF </a:t>
            </a:r>
            <a:r>
              <a:rPr lang="en-US" altLang="zh-TW" dirty="0" smtClean="0"/>
              <a:t>Kernel, and </a:t>
            </a:r>
            <a:r>
              <a:rPr lang="en-US" altLang="zh-TW" dirty="0"/>
              <a:t>Naïve Bayes, </a:t>
            </a:r>
            <a:r>
              <a:rPr lang="en-US" altLang="zh-TW" dirty="0" smtClean="0"/>
              <a:t>were evaluated to classify six stroke types based on IMU data. Our results showed that SMO with Polynomial </a:t>
            </a:r>
            <a:r>
              <a:rPr lang="en-US" altLang="zh-TW" smtClean="0"/>
              <a:t>Kernel</a:t>
            </a:r>
            <a:r>
              <a:rPr lang="en-US" altLang="zh-TW"/>
              <a:t>  </a:t>
            </a:r>
            <a:r>
              <a:rPr lang="en-US" altLang="zh-TW" smtClean="0"/>
              <a:t>reaches </a:t>
            </a:r>
            <a:r>
              <a:rPr lang="en-US" altLang="zh-TW" dirty="0" smtClean="0"/>
              <a:t>an average accuracy rate </a:t>
            </a:r>
            <a:r>
              <a:rPr lang="en-US" altLang="zh-TW"/>
              <a:t>96.83</a:t>
            </a:r>
            <a:r>
              <a:rPr lang="en-US" altLang="zh-TW" smtClean="0"/>
              <a:t>% and </a:t>
            </a:r>
            <a:r>
              <a:rPr lang="en-US" altLang="zh-TW" dirty="0" smtClean="0"/>
              <a:t>outperforms the other three classifiers.  </a:t>
            </a:r>
            <a:endParaRPr lang="zh-TW" altLang="en-US" dirty="0"/>
          </a:p>
        </p:txBody>
      </p:sp>
      <p:sp>
        <p:nvSpPr>
          <p:cNvPr id="3" name="投影片編號版面配置區 2"/>
          <p:cNvSpPr>
            <a:spLocks noGrp="1"/>
          </p:cNvSpPr>
          <p:nvPr>
            <p:ph type="sldNum" sz="quarter" idx="4294967295"/>
          </p:nvPr>
        </p:nvSpPr>
        <p:spPr>
          <a:xfrm>
            <a:off x="6259513" y="6400800"/>
            <a:ext cx="2884487" cy="268288"/>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BC8A1ED-4F98-4D8C-81F6-271243F7D6B0}" type="slidenum">
              <a:rPr kumimoji="1" lang="en-US" altLang="zh-TW" sz="1400" b="1" i="0" u="none" strike="noStrike" kern="1200" cap="none" spc="0" normalizeH="0" baseline="0" noProof="0" smtClean="0">
                <a:ln>
                  <a:noFill/>
                </a:ln>
                <a:solidFill>
                  <a:srgbClr val="0070C0"/>
                </a:solidFill>
                <a:effectLst/>
                <a:uLnTx/>
                <a:uFillTx/>
                <a:latin typeface="Times New Roman" pitchFamily="18"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zh-TW" sz="1400" b="1" i="0" u="none" strike="noStrike" kern="1200" cap="none" spc="0" normalizeH="0" baseline="0" noProof="0" dirty="0">
              <a:ln>
                <a:noFill/>
              </a:ln>
              <a:solidFill>
                <a:srgbClr val="0070C0"/>
              </a:solidFill>
              <a:effectLst/>
              <a:uLnTx/>
              <a:uFillTx/>
              <a:latin typeface="Times New Roman" pitchFamily="18" charset="0"/>
              <a:ea typeface="新細明體" pitchFamily="18" charset="-120"/>
              <a:cs typeface="+mn-cs"/>
            </a:endParaRPr>
          </a:p>
        </p:txBody>
      </p:sp>
    </p:spTree>
    <p:extLst>
      <p:ext uri="{BB962C8B-B14F-4D97-AF65-F5344CB8AC3E}">
        <p14:creationId xmlns:p14="http://schemas.microsoft.com/office/powerpoint/2010/main" val="1922623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Short Bio</a:t>
            </a:r>
            <a:endParaRPr lang="zh-TW" altLang="en-US" dirty="0"/>
          </a:p>
        </p:txBody>
      </p:sp>
      <p:sp>
        <p:nvSpPr>
          <p:cNvPr id="3" name="內容版面配置區 2"/>
          <p:cNvSpPr>
            <a:spLocks noGrp="1"/>
          </p:cNvSpPr>
          <p:nvPr>
            <p:ph idx="1"/>
          </p:nvPr>
        </p:nvSpPr>
        <p:spPr/>
        <p:txBody>
          <a:bodyPr>
            <a:normAutofit fontScale="62500" lnSpcReduction="20000"/>
          </a:bodyPr>
          <a:lstStyle/>
          <a:p>
            <a:pPr marL="0" indent="0">
              <a:buNone/>
            </a:pPr>
            <a:r>
              <a:rPr lang="en-US" altLang="zh-TW" dirty="0"/>
              <a:t>Dr. Chih-Wei Yi received his Ph.D. degree in Computer Science from the Illinois Institute of Technology in 2005, and B.S. degree in Mathematics and M.S. degrees in Computer Science and Information Engineering from the National Taiwan University in 1991 and 1993, respectively. He is currently a Professor with the Department of Computer Science and the Director of the Institute of Network Engineering, National </a:t>
            </a:r>
            <a:r>
              <a:rPr lang="en-US" altLang="zh-TW" dirty="0" err="1"/>
              <a:t>Chiao</a:t>
            </a:r>
            <a:r>
              <a:rPr lang="en-US" altLang="zh-TW" dirty="0"/>
              <a:t> Tung University. He is a member of the IEEE. He had been a Senior Research Fellow of the Department of Computer Science, City University of Hong Kong. He was bestowed the Outstanding Young Engineer Award by the Chinese Institute of Engineers in 2009, and the Young Scholar Best Paper Award by IEEE IT/COMSOC Taipei/Tainan Chapter in 2010. He received the Best Paper Award at ITST 2012. He received the 3-year Outstanding Young Researcher Grant from the National Science Council, Taiwan in 2012. His research focuses on wireless ad hoc and sensor networks, intelligent transportation systems, mobile sensing, and data mining</a:t>
            </a:r>
            <a:r>
              <a:rPr lang="en-US" altLang="zh-TW" dirty="0" smtClean="0"/>
              <a:t>.</a:t>
            </a:r>
            <a:endParaRPr lang="zh-TW" altLang="zh-TW" dirty="0"/>
          </a:p>
        </p:txBody>
      </p:sp>
    </p:spTree>
    <p:extLst>
      <p:ext uri="{BB962C8B-B14F-4D97-AF65-F5344CB8AC3E}">
        <p14:creationId xmlns:p14="http://schemas.microsoft.com/office/powerpoint/2010/main" val="4241210218"/>
      </p:ext>
    </p:extLst>
  </p:cSld>
  <p:clrMapOvr>
    <a:masterClrMapping/>
  </p:clrMapOvr>
</p:sld>
</file>

<file path=ppt/theme/theme1.xml><?xml version="1.0" encoding="utf-8"?>
<a:theme xmlns:a="http://schemas.openxmlformats.org/drawingml/2006/main" name="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Template>
  <TotalTime>10665</TotalTime>
  <Words>369</Words>
  <Application>Microsoft Office PowerPoint</Application>
  <PresentationFormat>如螢幕大小 (4:3)</PresentationFormat>
  <Paragraphs>16</Paragraphs>
  <Slides>3</Slides>
  <Notes>1</Notes>
  <HiddenSlides>0</HiddenSlides>
  <MMClips>0</MMClips>
  <ScaleCrop>false</ScaleCrop>
  <HeadingPairs>
    <vt:vector size="4" baseType="variant">
      <vt:variant>
        <vt:lpstr>佈景主題</vt:lpstr>
      </vt:variant>
      <vt:variant>
        <vt:i4>1</vt:i4>
      </vt:variant>
      <vt:variant>
        <vt:lpstr>投影片標題</vt:lpstr>
      </vt:variant>
      <vt:variant>
        <vt:i4>3</vt:i4>
      </vt:variant>
    </vt:vector>
  </HeadingPairs>
  <TitlesOfParts>
    <vt:vector size="4" baseType="lpstr">
      <vt:lpstr>ppt template</vt:lpstr>
      <vt:lpstr>Badminton Stroke Classification</vt:lpstr>
      <vt:lpstr>Abstract</vt:lpstr>
      <vt:lpstr>Short Bio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Badminton Stroke Classification</dc:title>
  <dc:creator>Chih-Wei Yi</dc:creator>
  <cp:lastModifiedBy>資工系沈麗鳳</cp:lastModifiedBy>
  <cp:revision>542</cp:revision>
  <cp:lastPrinted>2015-08-30T16:07:26Z</cp:lastPrinted>
  <dcterms:created xsi:type="dcterms:W3CDTF">2015-07-12T13:29:09Z</dcterms:created>
  <dcterms:modified xsi:type="dcterms:W3CDTF">2017-03-20T01:21:02Z</dcterms:modified>
</cp:coreProperties>
</file>